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ags/tag20.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21.xml" ContentType="application/vnd.openxmlformats-officedocument.presentationml.tags+xml"/>
  <Override PartName="/ppt/theme/themeOverride1.xml" ContentType="application/vnd.openxmlformats-officedocument.themeOverride+xml"/>
  <Override PartName="/ppt/tags/tag2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3.xml" ContentType="application/vnd.openxmlformats-officedocument.presentationml.tags+xml"/>
  <Override PartName="/ppt/notesSlides/notesSlide5.xml" ContentType="application/vnd.openxmlformats-officedocument.presentationml.notesSlide+xml"/>
  <Override PartName="/ppt/tags/tag24.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1" r:id="rId3"/>
    <p:sldMasterId id="2147483706" r:id="rId4"/>
    <p:sldMasterId id="2147483714" r:id="rId5"/>
  </p:sldMasterIdLst>
  <p:notesMasterIdLst>
    <p:notesMasterId r:id="rId23"/>
  </p:notesMasterIdLst>
  <p:handoutMasterIdLst>
    <p:handoutMasterId r:id="rId24"/>
  </p:handoutMasterIdLst>
  <p:sldIdLst>
    <p:sldId id="256" r:id="rId6"/>
    <p:sldId id="2211" r:id="rId7"/>
    <p:sldId id="258" r:id="rId8"/>
    <p:sldId id="2288" r:id="rId9"/>
    <p:sldId id="381" r:id="rId10"/>
    <p:sldId id="2285" r:id="rId11"/>
    <p:sldId id="2281" r:id="rId12"/>
    <p:sldId id="2263" r:id="rId13"/>
    <p:sldId id="2262" r:id="rId14"/>
    <p:sldId id="2270" r:id="rId15"/>
    <p:sldId id="837" r:id="rId16"/>
    <p:sldId id="342" r:id="rId17"/>
    <p:sldId id="2276" r:id="rId18"/>
    <p:sldId id="2278" r:id="rId19"/>
    <p:sldId id="2277" r:id="rId20"/>
    <p:sldId id="2284" r:id="rId21"/>
    <p:sldId id="222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1522EAE-B413-59AA-DA39-34872F552A8D}" name="Lindsay, Adrienne" initials="LA" userId="S::adrienne.lindsay@yale.edu::11cb4f8d-eddc-4e71-9c04-fce8ad3706e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1" Type="http://schemas.openxmlformats.org/officeDocument/2006/relationships/hyperlink" Target="https://www.nsf.gov/research-security/training"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www.nsf.gov/research-security/training" TargetMode="Externa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2463A0-7036-4009-A7B4-F1660AA87815}" type="doc">
      <dgm:prSet loTypeId="urn:microsoft.com/office/officeart/2005/8/layout/hierarchy1" loCatId="hierarchy" qsTypeId="urn:microsoft.com/office/officeart/2005/8/quickstyle/simple1" qsCatId="simple" csTypeId="urn:microsoft.com/office/officeart/2005/8/colors/accent2_2" csCatId="accent2" phldr="1"/>
      <dgm:spPr/>
      <dgm:t>
        <a:bodyPr/>
        <a:lstStyle/>
        <a:p>
          <a:endParaRPr lang="en-US"/>
        </a:p>
      </dgm:t>
    </dgm:pt>
    <dgm:pt modelId="{B3A7F859-BAB9-441F-9CB3-8445F7702BCE}">
      <dgm:prSet/>
      <dgm:spPr/>
      <dgm:t>
        <a:bodyPr/>
        <a:lstStyle/>
        <a:p>
          <a:pPr>
            <a:buNone/>
          </a:pPr>
          <a:r>
            <a:rPr lang="en-US">
              <a:hlinkClick xmlns:r="http://schemas.openxmlformats.org/officeDocument/2006/relationships" r:id="rId1"/>
            </a:rPr>
            <a:t>Research Security Training | NSF - National Science Foundation</a:t>
          </a:r>
          <a:endParaRPr lang="en-US"/>
        </a:p>
      </dgm:t>
    </dgm:pt>
    <dgm:pt modelId="{69A248F9-0748-4C29-BCC6-D3F3D2B2866F}" type="parTrans" cxnId="{37E136CB-D356-437F-B3B1-28E5C56C1060}">
      <dgm:prSet/>
      <dgm:spPr/>
      <dgm:t>
        <a:bodyPr/>
        <a:lstStyle/>
        <a:p>
          <a:endParaRPr lang="en-US"/>
        </a:p>
      </dgm:t>
    </dgm:pt>
    <dgm:pt modelId="{21D8056B-947C-4B48-B46F-FD6E06555E28}" type="sibTrans" cxnId="{37E136CB-D356-437F-B3B1-28E5C56C1060}">
      <dgm:prSet/>
      <dgm:spPr/>
      <dgm:t>
        <a:bodyPr/>
        <a:lstStyle/>
        <a:p>
          <a:endParaRPr lang="en-US"/>
        </a:p>
      </dgm:t>
    </dgm:pt>
    <dgm:pt modelId="{4383FB3E-C352-496A-A74E-2F1ADB3D7E62}" type="pres">
      <dgm:prSet presAssocID="{102463A0-7036-4009-A7B4-F1660AA87815}" presName="hierChild1" presStyleCnt="0">
        <dgm:presLayoutVars>
          <dgm:chPref val="1"/>
          <dgm:dir/>
          <dgm:animOne val="branch"/>
          <dgm:animLvl val="lvl"/>
          <dgm:resizeHandles/>
        </dgm:presLayoutVars>
      </dgm:prSet>
      <dgm:spPr/>
    </dgm:pt>
    <dgm:pt modelId="{25CF4037-5E37-4428-BFEB-BC5E2B611918}" type="pres">
      <dgm:prSet presAssocID="{B3A7F859-BAB9-441F-9CB3-8445F7702BCE}" presName="hierRoot1" presStyleCnt="0"/>
      <dgm:spPr/>
    </dgm:pt>
    <dgm:pt modelId="{FE71502F-33B3-48E8-AC8B-BF95CFF5D0D9}" type="pres">
      <dgm:prSet presAssocID="{B3A7F859-BAB9-441F-9CB3-8445F7702BCE}" presName="composite" presStyleCnt="0"/>
      <dgm:spPr/>
    </dgm:pt>
    <dgm:pt modelId="{78445E43-F617-4DFC-9049-F23B64F8BB0A}" type="pres">
      <dgm:prSet presAssocID="{B3A7F859-BAB9-441F-9CB3-8445F7702BCE}" presName="background" presStyleLbl="node0" presStyleIdx="0" presStyleCnt="1"/>
      <dgm:spPr/>
    </dgm:pt>
    <dgm:pt modelId="{577A4309-C8B3-404C-9DDB-F26A322C3A4C}" type="pres">
      <dgm:prSet presAssocID="{B3A7F859-BAB9-441F-9CB3-8445F7702BCE}" presName="text" presStyleLbl="fgAcc0" presStyleIdx="0" presStyleCnt="1">
        <dgm:presLayoutVars>
          <dgm:chPref val="3"/>
        </dgm:presLayoutVars>
      </dgm:prSet>
      <dgm:spPr/>
    </dgm:pt>
    <dgm:pt modelId="{B10C365C-73E7-4016-98F4-DA5A7667F264}" type="pres">
      <dgm:prSet presAssocID="{B3A7F859-BAB9-441F-9CB3-8445F7702BCE}" presName="hierChild2" presStyleCnt="0"/>
      <dgm:spPr/>
    </dgm:pt>
  </dgm:ptLst>
  <dgm:cxnLst>
    <dgm:cxn modelId="{5097D12A-36C2-4108-B4BB-F6B4B9A41935}" type="presOf" srcId="{102463A0-7036-4009-A7B4-F1660AA87815}" destId="{4383FB3E-C352-496A-A74E-2F1ADB3D7E62}" srcOrd="0" destOrd="0" presId="urn:microsoft.com/office/officeart/2005/8/layout/hierarchy1"/>
    <dgm:cxn modelId="{25628E39-2FD2-4977-8E89-50B75501F222}" type="presOf" srcId="{B3A7F859-BAB9-441F-9CB3-8445F7702BCE}" destId="{577A4309-C8B3-404C-9DDB-F26A322C3A4C}" srcOrd="0" destOrd="0" presId="urn:microsoft.com/office/officeart/2005/8/layout/hierarchy1"/>
    <dgm:cxn modelId="{37E136CB-D356-437F-B3B1-28E5C56C1060}" srcId="{102463A0-7036-4009-A7B4-F1660AA87815}" destId="{B3A7F859-BAB9-441F-9CB3-8445F7702BCE}" srcOrd="0" destOrd="0" parTransId="{69A248F9-0748-4C29-BCC6-D3F3D2B2866F}" sibTransId="{21D8056B-947C-4B48-B46F-FD6E06555E28}"/>
    <dgm:cxn modelId="{5C9E8B50-66B4-4DC2-906A-F8EF255D80D5}" type="presParOf" srcId="{4383FB3E-C352-496A-A74E-2F1ADB3D7E62}" destId="{25CF4037-5E37-4428-BFEB-BC5E2B611918}" srcOrd="0" destOrd="0" presId="urn:microsoft.com/office/officeart/2005/8/layout/hierarchy1"/>
    <dgm:cxn modelId="{36F47306-D634-43F9-8DDC-FA344F413B8C}" type="presParOf" srcId="{25CF4037-5E37-4428-BFEB-BC5E2B611918}" destId="{FE71502F-33B3-48E8-AC8B-BF95CFF5D0D9}" srcOrd="0" destOrd="0" presId="urn:microsoft.com/office/officeart/2005/8/layout/hierarchy1"/>
    <dgm:cxn modelId="{9B3BACFF-974E-499D-B98D-221F5E7C37F7}" type="presParOf" srcId="{FE71502F-33B3-48E8-AC8B-BF95CFF5D0D9}" destId="{78445E43-F617-4DFC-9049-F23B64F8BB0A}" srcOrd="0" destOrd="0" presId="urn:microsoft.com/office/officeart/2005/8/layout/hierarchy1"/>
    <dgm:cxn modelId="{E3074990-1858-4B36-8487-3713FB9531A7}" type="presParOf" srcId="{FE71502F-33B3-48E8-AC8B-BF95CFF5D0D9}" destId="{577A4309-C8B3-404C-9DDB-F26A322C3A4C}" srcOrd="1" destOrd="0" presId="urn:microsoft.com/office/officeart/2005/8/layout/hierarchy1"/>
    <dgm:cxn modelId="{BDDD15D7-EAA6-480E-83C7-B2CE5B943BD1}" type="presParOf" srcId="{25CF4037-5E37-4428-BFEB-BC5E2B611918}" destId="{B10C365C-73E7-4016-98F4-DA5A7667F26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445E43-F617-4DFC-9049-F23B64F8BB0A}">
      <dsp:nvSpPr>
        <dsp:cNvPr id="0" name=""/>
        <dsp:cNvSpPr/>
      </dsp:nvSpPr>
      <dsp:spPr>
        <a:xfrm>
          <a:off x="0" y="416542"/>
          <a:ext cx="3603715" cy="2288359"/>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7A4309-C8B3-404C-9DDB-F26A322C3A4C}">
      <dsp:nvSpPr>
        <dsp:cNvPr id="0" name=""/>
        <dsp:cNvSpPr/>
      </dsp:nvSpPr>
      <dsp:spPr>
        <a:xfrm>
          <a:off x="400412" y="796934"/>
          <a:ext cx="3603715" cy="2288359"/>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hlinkClick xmlns:r="http://schemas.openxmlformats.org/officeDocument/2006/relationships" r:id="rId1"/>
            </a:rPr>
            <a:t>Research Security Training | NSF - National Science Foundation</a:t>
          </a:r>
          <a:endParaRPr lang="en-US" sz="3300" kern="1200"/>
        </a:p>
      </dsp:txBody>
      <dsp:txXfrm>
        <a:off x="467436" y="863958"/>
        <a:ext cx="3469667" cy="215431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387360D-EC8F-A347-A295-411CFBC5DB7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F519B2B-3D7D-FCE7-CEF8-4C8B0B9875F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92B319C-B9AF-49D0-B442-31D32ED0BAD2}" type="datetimeFigureOut">
              <a:rPr lang="en-US" smtClean="0"/>
              <a:t>5/9/2025</a:t>
            </a:fld>
            <a:endParaRPr lang="en-US"/>
          </a:p>
        </p:txBody>
      </p:sp>
      <p:sp>
        <p:nvSpPr>
          <p:cNvPr id="4" name="Footer Placeholder 3">
            <a:extLst>
              <a:ext uri="{FF2B5EF4-FFF2-40B4-BE49-F238E27FC236}">
                <a16:creationId xmlns:a16="http://schemas.microsoft.com/office/drawing/2014/main" id="{45F195D1-2B87-71EB-BABD-BF58425B18C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NSTC is a US advisory body that coordinates science and technology policy across federal agencies.</a:t>
            </a:r>
          </a:p>
        </p:txBody>
      </p:sp>
      <p:sp>
        <p:nvSpPr>
          <p:cNvPr id="5" name="Slide Number Placeholder 4">
            <a:extLst>
              <a:ext uri="{FF2B5EF4-FFF2-40B4-BE49-F238E27FC236}">
                <a16:creationId xmlns:a16="http://schemas.microsoft.com/office/drawing/2014/main" id="{AAA995D0-A786-DF38-F2EC-3AB7BAE7F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93C51E-18E0-4627-9920-4080D46E9F2F}" type="slidenum">
              <a:rPr lang="en-US" smtClean="0"/>
              <a:t>‹#›</a:t>
            </a:fld>
            <a:endParaRPr lang="en-US"/>
          </a:p>
        </p:txBody>
      </p:sp>
    </p:spTree>
    <p:extLst>
      <p:ext uri="{BB962C8B-B14F-4D97-AF65-F5344CB8AC3E}">
        <p14:creationId xmlns:p14="http://schemas.microsoft.com/office/powerpoint/2010/main" val="303820719"/>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B11C77-16DC-4B02-9487-1D936DE6CD02}" type="datetimeFigureOut">
              <a:rPr lang="en-US" smtClean="0"/>
              <a:t>5/9/2025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NSTC is a US advisory body that coordinates science and technology policy across federal agencies.</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D06689-8DBD-4268-803A-BD0A6321B558}" type="slidenum">
              <a:rPr lang="en-US" smtClean="0"/>
              <a:t>‹#›</a:t>
            </a:fld>
            <a:endParaRPr lang="en-US"/>
          </a:p>
        </p:txBody>
      </p:sp>
    </p:spTree>
    <p:extLst>
      <p:ext uri="{BB962C8B-B14F-4D97-AF65-F5344CB8AC3E}">
        <p14:creationId xmlns:p14="http://schemas.microsoft.com/office/powerpoint/2010/main" val="2743029534"/>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870D3-B8F7-16BB-E649-8FF163FC9B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3C865B-926C-CDC2-C351-55AECD6D29F6}"/>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D873589D-2DDA-976B-35A5-4E427B92C05F}"/>
              </a:ext>
            </a:extLst>
          </p:cNvPr>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524CE870-055F-34AC-9F63-3B5C151D2491}"/>
              </a:ext>
            </a:extLst>
          </p:cNvPr>
          <p:cNvSpPr>
            <a:spLocks noGrp="1"/>
          </p:cNvSpPr>
          <p:nvPr>
            <p:ph type="ftr" sz="quarter" idx="4"/>
          </p:nvPr>
        </p:nvSpPr>
        <p:spPr/>
        <p:txBody>
          <a:bodyPr/>
          <a:lstStyle/>
          <a:p>
            <a:r>
              <a:rPr lang="en-US"/>
              <a:t>NSTC is a US advisory body that coordinates science and technology policy across federal agencies.</a:t>
            </a:r>
          </a:p>
        </p:txBody>
      </p:sp>
    </p:spTree>
    <p:extLst>
      <p:ext uri="{BB962C8B-B14F-4D97-AF65-F5344CB8AC3E}">
        <p14:creationId xmlns:p14="http://schemas.microsoft.com/office/powerpoint/2010/main" val="3074123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NSTC is a US advisory body that coordinates science and technology policy across federal agencies.</a:t>
            </a:r>
          </a:p>
        </p:txBody>
      </p:sp>
    </p:spTree>
    <p:extLst>
      <p:ext uri="{BB962C8B-B14F-4D97-AF65-F5344CB8AC3E}">
        <p14:creationId xmlns:p14="http://schemas.microsoft.com/office/powerpoint/2010/main" val="682289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Footer Placeholder 4">
            <a:extLst>
              <a:ext uri="{FF2B5EF4-FFF2-40B4-BE49-F238E27FC236}">
                <a16:creationId xmlns:a16="http://schemas.microsoft.com/office/drawing/2014/main" id="{F860A2B3-852B-E698-867F-0D85BE884813}"/>
              </a:ext>
            </a:extLst>
          </p:cNvPr>
          <p:cNvSpPr>
            <a:spLocks noGrp="1"/>
          </p:cNvSpPr>
          <p:nvPr>
            <p:ph type="ftr" sz="quarter" idx="4"/>
          </p:nvPr>
        </p:nvSpPr>
        <p:spPr/>
        <p:txBody>
          <a:bodyPr/>
          <a:lstStyle/>
          <a:p>
            <a:r>
              <a:rPr lang="en-US"/>
              <a:t>NSTC is a US advisory body that coordinates science and technology policy across federal agencies.</a:t>
            </a:r>
          </a:p>
        </p:txBody>
      </p:sp>
    </p:spTree>
    <p:extLst>
      <p:ext uri="{BB962C8B-B14F-4D97-AF65-F5344CB8AC3E}">
        <p14:creationId xmlns:p14="http://schemas.microsoft.com/office/powerpoint/2010/main" val="1416270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Footer Placeholder 4">
            <a:extLst>
              <a:ext uri="{FF2B5EF4-FFF2-40B4-BE49-F238E27FC236}">
                <a16:creationId xmlns:a16="http://schemas.microsoft.com/office/drawing/2014/main" id="{ADDA63D9-6ACB-71B1-5571-13DCFB847D3D}"/>
              </a:ext>
            </a:extLst>
          </p:cNvPr>
          <p:cNvSpPr>
            <a:spLocks noGrp="1"/>
          </p:cNvSpPr>
          <p:nvPr>
            <p:ph type="ftr" sz="quarter" idx="4"/>
          </p:nvPr>
        </p:nvSpPr>
        <p:spPr/>
        <p:txBody>
          <a:bodyPr/>
          <a:lstStyle/>
          <a:p>
            <a:r>
              <a:rPr lang="en-US"/>
              <a:t>NSTC is a US advisory body that coordinates science and technology policy across federal agencies.</a:t>
            </a:r>
          </a:p>
        </p:txBody>
      </p:sp>
    </p:spTree>
    <p:extLst>
      <p:ext uri="{BB962C8B-B14F-4D97-AF65-F5344CB8AC3E}">
        <p14:creationId xmlns:p14="http://schemas.microsoft.com/office/powerpoint/2010/main" val="14113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3E8EA-4AC8-7B4C-B592-B8004FC784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C12E0B-48DE-8D1D-4A28-26DE4FC6A28E}"/>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6129F1F7-12F2-9BFA-63DA-A5DB626E6A52}"/>
              </a:ext>
            </a:extLst>
          </p:cNvPr>
          <p:cNvSpPr>
            <a:spLocks noGrp="1"/>
          </p:cNvSpPr>
          <p:nvPr>
            <p:ph type="body" idx="1"/>
          </p:nvPr>
        </p:nvSpPr>
        <p:spPr/>
        <p:txBody>
          <a:bodyPr>
            <a:normAutofit/>
          </a:bodyPr>
          <a:lstStyle/>
          <a:p>
            <a:endParaRPr lang="en-US"/>
          </a:p>
        </p:txBody>
      </p:sp>
      <p:sp>
        <p:nvSpPr>
          <p:cNvPr id="5" name="Footer Placeholder 4">
            <a:extLst>
              <a:ext uri="{FF2B5EF4-FFF2-40B4-BE49-F238E27FC236}">
                <a16:creationId xmlns:a16="http://schemas.microsoft.com/office/drawing/2014/main" id="{9972B856-5330-B127-803D-6A406E291976}"/>
              </a:ext>
            </a:extLst>
          </p:cNvPr>
          <p:cNvSpPr>
            <a:spLocks noGrp="1"/>
          </p:cNvSpPr>
          <p:nvPr>
            <p:ph type="ftr" sz="quarter" idx="4"/>
          </p:nvPr>
        </p:nvSpPr>
        <p:spPr/>
        <p:txBody>
          <a:bodyPr/>
          <a:lstStyle/>
          <a:p>
            <a:r>
              <a:rPr lang="en-US"/>
              <a:t>NSTC is a US advisory body that coordinates science and technology policy across federal agencies.</a:t>
            </a:r>
          </a:p>
        </p:txBody>
      </p:sp>
    </p:spTree>
    <p:extLst>
      <p:ext uri="{BB962C8B-B14F-4D97-AF65-F5344CB8AC3E}">
        <p14:creationId xmlns:p14="http://schemas.microsoft.com/office/powerpoint/2010/main" val="179260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19.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5/9/2025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108038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5/9/2025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45253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5/9/2025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501435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CBCE28BB-EDAE-DADD-008B-CE157A5CCF63}"/>
              </a:ext>
            </a:extLst>
          </p:cNvPr>
          <p:cNvSpPr>
            <a:spLocks noGrp="1"/>
          </p:cNvSpPr>
          <p:nvPr>
            <p:ph type="body" sz="quarter" idx="10" hasCustomPrompt="1"/>
          </p:nvPr>
        </p:nvSpPr>
        <p:spPr>
          <a:xfrm>
            <a:off x="495384" y="5270387"/>
            <a:ext cx="8125931" cy="671255"/>
          </a:xfrm>
          <a:prstGeom prst="rect">
            <a:avLst/>
          </a:prstGeom>
        </p:spPr>
        <p:txBody>
          <a:bodyPr/>
          <a:lstStyle>
            <a:lvl1pPr marL="0" indent="0">
              <a:buNone/>
              <a:defRPr b="1" i="0">
                <a:solidFill>
                  <a:schemeClr val="tx1"/>
                </a:solidFill>
                <a:latin typeface="Gill Sans MT" panose="020B0502020104020203" pitchFamily="34" charset="77"/>
              </a:defRPr>
            </a:lvl1pPr>
          </a:lstStyle>
          <a:p>
            <a:pPr lvl="0"/>
            <a:r>
              <a:rPr lang="en-US"/>
              <a:t>Level I: Understanding the fundamentals (2023)</a:t>
            </a:r>
          </a:p>
        </p:txBody>
      </p:sp>
      <p:sp>
        <p:nvSpPr>
          <p:cNvPr id="19" name="Text Placeholder 17">
            <a:extLst>
              <a:ext uri="{FF2B5EF4-FFF2-40B4-BE49-F238E27FC236}">
                <a16:creationId xmlns:a16="http://schemas.microsoft.com/office/drawing/2014/main" id="{05B233D0-8A40-E972-170B-EBC53F422219}"/>
              </a:ext>
            </a:extLst>
          </p:cNvPr>
          <p:cNvSpPr>
            <a:spLocks noGrp="1"/>
          </p:cNvSpPr>
          <p:nvPr>
            <p:ph type="body" sz="quarter" idx="11" hasCustomPrompt="1"/>
          </p:nvPr>
        </p:nvSpPr>
        <p:spPr>
          <a:xfrm>
            <a:off x="456317" y="3997141"/>
            <a:ext cx="10181948" cy="1201363"/>
          </a:xfrm>
          <a:prstGeom prst="rect">
            <a:avLst/>
          </a:prstGeom>
        </p:spPr>
        <p:txBody>
          <a:bodyPr/>
          <a:lstStyle>
            <a:lvl1pPr marL="0" indent="0">
              <a:buNone/>
              <a:defRPr sz="8000" b="1" i="0">
                <a:solidFill>
                  <a:schemeClr val="tx2"/>
                </a:solidFill>
                <a:latin typeface="Gill Sans MT" panose="020B0502020104020203" pitchFamily="34" charset="77"/>
              </a:defRPr>
            </a:lvl1pPr>
          </a:lstStyle>
          <a:p>
            <a:pPr lvl="0"/>
            <a:r>
              <a:rPr lang="en-US"/>
              <a:t>Tutorial Title</a:t>
            </a:r>
          </a:p>
        </p:txBody>
      </p:sp>
      <p:pic>
        <p:nvPicPr>
          <p:cNvPr id="4" name="Graphic 3">
            <a:extLst>
              <a:ext uri="{FF2B5EF4-FFF2-40B4-BE49-F238E27FC236}">
                <a16:creationId xmlns:a16="http://schemas.microsoft.com/office/drawing/2014/main" id="{595A24E5-7673-6862-4137-DC50C5206B2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2426" y="6074304"/>
            <a:ext cx="2627258" cy="291918"/>
          </a:xfrm>
          <a:prstGeom prst="rect">
            <a:avLst/>
          </a:prstGeom>
        </p:spPr>
      </p:pic>
      <p:sp>
        <p:nvSpPr>
          <p:cNvPr id="3" name="Picture Placeholder 4">
            <a:extLst>
              <a:ext uri="{FF2B5EF4-FFF2-40B4-BE49-F238E27FC236}">
                <a16:creationId xmlns:a16="http://schemas.microsoft.com/office/drawing/2014/main" id="{F31F3D1A-AFC5-EB5B-B34C-F90303AF12C0}"/>
              </a:ext>
            </a:extLst>
          </p:cNvPr>
          <p:cNvSpPr>
            <a:spLocks noGrp="1"/>
          </p:cNvSpPr>
          <p:nvPr>
            <p:ph type="pic" sz="quarter" idx="12"/>
          </p:nvPr>
        </p:nvSpPr>
        <p:spPr>
          <a:xfrm>
            <a:off x="5024160" y="502927"/>
            <a:ext cx="7167839" cy="3465897"/>
          </a:xfrm>
          <a:prstGeom prst="rect">
            <a:avLst/>
          </a:prstGeom>
        </p:spPr>
      </p:sp>
      <p:sp>
        <p:nvSpPr>
          <p:cNvPr id="8" name="Text Placeholder 7">
            <a:extLst>
              <a:ext uri="{FF2B5EF4-FFF2-40B4-BE49-F238E27FC236}">
                <a16:creationId xmlns:a16="http://schemas.microsoft.com/office/drawing/2014/main" id="{589532DE-3EFF-E838-2D43-2992A3CDBD74}"/>
              </a:ext>
            </a:extLst>
          </p:cNvPr>
          <p:cNvSpPr>
            <a:spLocks noGrp="1"/>
          </p:cNvSpPr>
          <p:nvPr>
            <p:ph type="body" sz="quarter" idx="13" hasCustomPrompt="1"/>
          </p:nvPr>
        </p:nvSpPr>
        <p:spPr>
          <a:xfrm>
            <a:off x="515262" y="605528"/>
            <a:ext cx="4211638" cy="706437"/>
          </a:xfrm>
          <a:prstGeom prst="rect">
            <a:avLst/>
          </a:prstGeom>
        </p:spPr>
        <p:txBody>
          <a:bodyPr/>
          <a:lstStyle>
            <a:lvl1pPr marL="0" indent="0">
              <a:buNone/>
              <a:defRPr sz="1800" b="1" i="0">
                <a:solidFill>
                  <a:schemeClr val="tx2"/>
                </a:solidFill>
                <a:latin typeface="Gill Sans MT" panose="020B0502020104020203" pitchFamily="34" charset="77"/>
              </a:defRPr>
            </a:lvl1pPr>
          </a:lstStyle>
          <a:p>
            <a:pPr lvl="0"/>
            <a:r>
              <a:rPr lang="en-US"/>
              <a:t>Unit Title</a:t>
            </a:r>
          </a:p>
        </p:txBody>
      </p:sp>
    </p:spTree>
    <p:custDataLst>
      <p:tags r:id="rId1"/>
    </p:custDataLst>
    <p:extLst>
      <p:ext uri="{BB962C8B-B14F-4D97-AF65-F5344CB8AC3E}">
        <p14:creationId xmlns:p14="http://schemas.microsoft.com/office/powerpoint/2010/main" val="281499123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separator">
    <p:spTree>
      <p:nvGrpSpPr>
        <p:cNvPr id="1" name=""/>
        <p:cNvGrpSpPr/>
        <p:nvPr/>
      </p:nvGrpSpPr>
      <p:grpSpPr>
        <a:xfrm>
          <a:off x="0" y="0"/>
          <a:ext cx="0" cy="0"/>
          <a:chOff x="0" y="0"/>
          <a:chExt cx="0" cy="0"/>
        </a:xfrm>
      </p:grpSpPr>
      <p:sp>
        <p:nvSpPr>
          <p:cNvPr id="3" name="Text Placeholder 17">
            <a:extLst>
              <a:ext uri="{FF2B5EF4-FFF2-40B4-BE49-F238E27FC236}">
                <a16:creationId xmlns:a16="http://schemas.microsoft.com/office/drawing/2014/main" id="{BD49A875-311D-895B-211B-FAEBDC6D5633}"/>
              </a:ext>
            </a:extLst>
          </p:cNvPr>
          <p:cNvSpPr>
            <a:spLocks noGrp="1"/>
          </p:cNvSpPr>
          <p:nvPr>
            <p:ph type="body" sz="quarter" idx="11" hasCustomPrompt="1"/>
          </p:nvPr>
        </p:nvSpPr>
        <p:spPr>
          <a:xfrm>
            <a:off x="475788" y="4714755"/>
            <a:ext cx="10636160" cy="1201363"/>
          </a:xfrm>
          <a:prstGeom prst="rect">
            <a:avLst/>
          </a:prstGeom>
        </p:spPr>
        <p:txBody>
          <a:bodyPr/>
          <a:lstStyle>
            <a:lvl1pPr marL="0" indent="0">
              <a:buNone/>
              <a:defRPr sz="8000" b="1" i="0">
                <a:solidFill>
                  <a:schemeClr val="tx2"/>
                </a:solidFill>
                <a:latin typeface="Gill Sans MT" panose="020B0502020104020203" pitchFamily="34" charset="77"/>
              </a:defRPr>
            </a:lvl1pPr>
          </a:lstStyle>
          <a:p>
            <a:pPr lvl="0"/>
            <a:r>
              <a:rPr lang="en-US"/>
              <a:t>Section Title</a:t>
            </a:r>
          </a:p>
        </p:txBody>
      </p:sp>
      <p:sp>
        <p:nvSpPr>
          <p:cNvPr id="2" name="Text Placeholder 17">
            <a:extLst>
              <a:ext uri="{FF2B5EF4-FFF2-40B4-BE49-F238E27FC236}">
                <a16:creationId xmlns:a16="http://schemas.microsoft.com/office/drawing/2014/main" id="{DDF99AE6-C818-DC46-EEF2-B04ACEF84E53}"/>
              </a:ext>
            </a:extLst>
          </p:cNvPr>
          <p:cNvSpPr>
            <a:spLocks noGrp="1"/>
          </p:cNvSpPr>
          <p:nvPr>
            <p:ph type="body" sz="quarter" idx="10" hasCustomPrompt="1"/>
          </p:nvPr>
        </p:nvSpPr>
        <p:spPr>
          <a:xfrm>
            <a:off x="513961" y="4061088"/>
            <a:ext cx="8125931" cy="671255"/>
          </a:xfrm>
          <a:prstGeom prst="rect">
            <a:avLst/>
          </a:prstGeom>
        </p:spPr>
        <p:txBody>
          <a:bodyPr/>
          <a:lstStyle>
            <a:lvl1pPr marL="0" indent="0">
              <a:buNone/>
              <a:defRPr b="1" i="0">
                <a:solidFill>
                  <a:schemeClr val="tx1"/>
                </a:solidFill>
                <a:latin typeface="Gill Sans MT" panose="020B0502020104020203" pitchFamily="34" charset="77"/>
              </a:defRPr>
            </a:lvl1pPr>
          </a:lstStyle>
          <a:p>
            <a:pPr lvl="0"/>
            <a:r>
              <a:rPr lang="en-US"/>
              <a:t>Section #</a:t>
            </a:r>
          </a:p>
        </p:txBody>
      </p:sp>
      <p:sp>
        <p:nvSpPr>
          <p:cNvPr id="4" name="Picture Placeholder 4">
            <a:extLst>
              <a:ext uri="{FF2B5EF4-FFF2-40B4-BE49-F238E27FC236}">
                <a16:creationId xmlns:a16="http://schemas.microsoft.com/office/drawing/2014/main" id="{01FDEB26-0779-3E88-0273-47820F7FF237}"/>
              </a:ext>
            </a:extLst>
          </p:cNvPr>
          <p:cNvSpPr>
            <a:spLocks noGrp="1"/>
          </p:cNvSpPr>
          <p:nvPr>
            <p:ph type="pic" sz="quarter" idx="12"/>
          </p:nvPr>
        </p:nvSpPr>
        <p:spPr>
          <a:xfrm>
            <a:off x="5024160" y="502927"/>
            <a:ext cx="7167839" cy="3465897"/>
          </a:xfrm>
          <a:prstGeom prst="rect">
            <a:avLst/>
          </a:prstGeom>
        </p:spPr>
      </p:sp>
      <p:sp>
        <p:nvSpPr>
          <p:cNvPr id="8" name="Text Placeholder 7">
            <a:extLst>
              <a:ext uri="{FF2B5EF4-FFF2-40B4-BE49-F238E27FC236}">
                <a16:creationId xmlns:a16="http://schemas.microsoft.com/office/drawing/2014/main" id="{8AABBCF5-ACE6-102D-0E66-0A5B1849FA6E}"/>
              </a:ext>
            </a:extLst>
          </p:cNvPr>
          <p:cNvSpPr>
            <a:spLocks noGrp="1"/>
          </p:cNvSpPr>
          <p:nvPr>
            <p:ph type="body" sz="quarter" idx="13" hasCustomPrompt="1"/>
          </p:nvPr>
        </p:nvSpPr>
        <p:spPr>
          <a:xfrm>
            <a:off x="515262" y="605528"/>
            <a:ext cx="4211638" cy="706437"/>
          </a:xfrm>
          <a:prstGeom prst="rect">
            <a:avLst/>
          </a:prstGeom>
        </p:spPr>
        <p:txBody>
          <a:bodyPr/>
          <a:lstStyle>
            <a:lvl1pPr marL="0" indent="0">
              <a:buNone/>
              <a:defRPr sz="1800" b="1" i="0">
                <a:solidFill>
                  <a:schemeClr val="tx2"/>
                </a:solidFill>
                <a:latin typeface="Gill Sans MT" panose="020B0502020104020203" pitchFamily="34" charset="77"/>
              </a:defRPr>
            </a:lvl1pPr>
          </a:lstStyle>
          <a:p>
            <a:pPr lvl="0"/>
            <a:r>
              <a:rPr lang="en-US"/>
              <a:t>Unit Title</a:t>
            </a:r>
          </a:p>
        </p:txBody>
      </p:sp>
      <p:pic>
        <p:nvPicPr>
          <p:cNvPr id="11" name="Graphic 10">
            <a:extLst>
              <a:ext uri="{FF2B5EF4-FFF2-40B4-BE49-F238E27FC236}">
                <a16:creationId xmlns:a16="http://schemas.microsoft.com/office/drawing/2014/main" id="{E7991149-E1B1-7E8C-021C-1B14A2388BA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2426" y="6074304"/>
            <a:ext cx="2627258" cy="291918"/>
          </a:xfrm>
          <a:prstGeom prst="rect">
            <a:avLst/>
          </a:prstGeom>
        </p:spPr>
      </p:pic>
      <p:sp>
        <p:nvSpPr>
          <p:cNvPr id="5" name="TextBox 4">
            <a:extLst>
              <a:ext uri="{FF2B5EF4-FFF2-40B4-BE49-F238E27FC236}">
                <a16:creationId xmlns:a16="http://schemas.microsoft.com/office/drawing/2014/main" id="{D6452707-035E-11B5-5453-6F239D4AC8B4}"/>
              </a:ext>
            </a:extLst>
          </p:cNvPr>
          <p:cNvSpPr txBox="1"/>
          <p:nvPr userDrawn="1"/>
        </p:nvSpPr>
        <p:spPr>
          <a:xfrm>
            <a:off x="8040757" y="6097426"/>
            <a:ext cx="3694141"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A3CBDE"/>
                </a:solidFill>
                <a:effectLst/>
                <a:uLnTx/>
                <a:uFillTx/>
                <a:latin typeface="Gill Sans MT" panose="020B0502020104020203" pitchFamily="34" charset="77"/>
                <a:ea typeface="+mn-ea"/>
                <a:cs typeface="+mn-cs"/>
              </a:rPr>
              <a:t>FUNCTIONAL LEARNING</a:t>
            </a:r>
          </a:p>
        </p:txBody>
      </p:sp>
    </p:spTree>
    <p:custDataLst>
      <p:tags r:id="rId1"/>
    </p:custDataLst>
    <p:extLst>
      <p:ext uri="{BB962C8B-B14F-4D97-AF65-F5344CB8AC3E}">
        <p14:creationId xmlns:p14="http://schemas.microsoft.com/office/powerpoint/2010/main" val="4225202795"/>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E739F458-50B4-8CA4-2ED8-62D79864A7BD}"/>
              </a:ext>
            </a:extLst>
          </p:cNvPr>
          <p:cNvSpPr>
            <a:spLocks noGrp="1"/>
          </p:cNvSpPr>
          <p:nvPr>
            <p:ph type="body" sz="quarter" idx="10" hasCustomPrompt="1"/>
          </p:nvPr>
        </p:nvSpPr>
        <p:spPr>
          <a:xfrm>
            <a:off x="853690" y="1075162"/>
            <a:ext cx="6807200" cy="1104900"/>
          </a:xfrm>
          <a:prstGeom prst="rect">
            <a:avLst/>
          </a:prstGeom>
        </p:spPr>
        <p:txBody>
          <a:bodyPr/>
          <a:lstStyle>
            <a:lvl1pPr marL="0" indent="0">
              <a:buNone/>
              <a:defRPr sz="6000" b="1" i="0">
                <a:solidFill>
                  <a:schemeClr val="tx2"/>
                </a:solidFill>
                <a:latin typeface="Gill Sans MT" panose="020B0502020104020203" pitchFamily="34" charset="77"/>
              </a:defRPr>
            </a:lvl1pPr>
          </a:lstStyle>
          <a:p>
            <a:pPr lvl="0"/>
            <a:r>
              <a:rPr lang="en-US"/>
              <a:t>Title</a:t>
            </a:r>
          </a:p>
        </p:txBody>
      </p:sp>
      <p:sp>
        <p:nvSpPr>
          <p:cNvPr id="3" name="Text Placeholder 2">
            <a:extLst>
              <a:ext uri="{FF2B5EF4-FFF2-40B4-BE49-F238E27FC236}">
                <a16:creationId xmlns:a16="http://schemas.microsoft.com/office/drawing/2014/main" id="{A3B30CCE-7A7F-DFF1-9AB5-F8A1ABF7E384}"/>
              </a:ext>
            </a:extLst>
          </p:cNvPr>
          <p:cNvSpPr>
            <a:spLocks noGrp="1"/>
          </p:cNvSpPr>
          <p:nvPr>
            <p:ph type="body" sz="quarter" idx="11"/>
          </p:nvPr>
        </p:nvSpPr>
        <p:spPr>
          <a:xfrm>
            <a:off x="635418" y="2368078"/>
            <a:ext cx="10036627" cy="3424238"/>
          </a:xfrm>
          <a:prstGeom prst="rect">
            <a:avLst/>
          </a:prstGeom>
        </p:spPr>
        <p:txBody>
          <a:bodyPr/>
          <a:lstStyle>
            <a:lvl1pPr>
              <a:defRPr b="0" i="0">
                <a:solidFill>
                  <a:schemeClr val="tx1"/>
                </a:solidFill>
                <a:latin typeface="Gill Sans MT" panose="020B0502020104020203" pitchFamily="34" charset="77"/>
              </a:defRPr>
            </a:lvl1pPr>
            <a:lvl2pPr>
              <a:defRPr b="0" i="0">
                <a:solidFill>
                  <a:schemeClr val="tx1"/>
                </a:solidFill>
                <a:latin typeface="Gill Sans MT" panose="020B0502020104020203" pitchFamily="34" charset="77"/>
              </a:defRPr>
            </a:lvl2pPr>
            <a:lvl3pPr>
              <a:defRPr b="0" i="0">
                <a:solidFill>
                  <a:schemeClr val="tx1"/>
                </a:solidFill>
                <a:latin typeface="Gill Sans MT" panose="020B0502020104020203" pitchFamily="34" charset="77"/>
              </a:defRPr>
            </a:lvl3pPr>
            <a:lvl4pPr>
              <a:defRPr b="0" i="0">
                <a:solidFill>
                  <a:schemeClr val="tx1"/>
                </a:solidFill>
                <a:latin typeface="Gill Sans MT" panose="020B0502020104020203" pitchFamily="34" charset="77"/>
              </a:defRPr>
            </a:lvl4pPr>
            <a:lvl5pPr>
              <a:defRPr b="0" i="0">
                <a:solidFill>
                  <a:schemeClr val="tx1"/>
                </a:solidFill>
                <a:latin typeface="Gill Sans MT" panose="020B050202010402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213156F0-D885-DBDE-71E5-05A135545708}"/>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0213F9-1369-F84F-A1FA-1F5FB6609145}" type="slidenum">
              <a:rPr kumimoji="0" lang="en-US" sz="1200" b="0" i="0" u="none" strike="noStrike" kern="1200" cap="none" spc="0" normalizeH="0" baseline="0" noProof="0" smtClean="0">
                <a:ln>
                  <a:noFill/>
                </a:ln>
                <a:solidFill>
                  <a:srgbClr val="FDFDFD">
                    <a:tint val="7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DFDFD">
                  <a:tint val="75000"/>
                </a:srgbClr>
              </a:solidFill>
              <a:effectLst/>
              <a:uLnTx/>
              <a:uFillTx/>
              <a:latin typeface="Gill Sans MT" panose="020B0502020104020203"/>
              <a:ea typeface="+mn-ea"/>
              <a:cs typeface="+mn-cs"/>
            </a:endParaRPr>
          </a:p>
        </p:txBody>
      </p:sp>
    </p:spTree>
    <p:custDataLst>
      <p:tags r:id="rId1"/>
    </p:custDataLst>
    <p:extLst>
      <p:ext uri="{BB962C8B-B14F-4D97-AF65-F5344CB8AC3E}">
        <p14:creationId xmlns:p14="http://schemas.microsoft.com/office/powerpoint/2010/main" val="674772270"/>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lumn WIde">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E739F458-50B4-8CA4-2ED8-62D79864A7BD}"/>
              </a:ext>
            </a:extLst>
          </p:cNvPr>
          <p:cNvSpPr>
            <a:spLocks noGrp="1"/>
          </p:cNvSpPr>
          <p:nvPr>
            <p:ph type="body" sz="quarter" idx="10" hasCustomPrompt="1"/>
          </p:nvPr>
        </p:nvSpPr>
        <p:spPr>
          <a:xfrm>
            <a:off x="853689" y="1075162"/>
            <a:ext cx="9448391" cy="1104900"/>
          </a:xfrm>
          <a:prstGeom prst="rect">
            <a:avLst/>
          </a:prstGeom>
        </p:spPr>
        <p:txBody>
          <a:bodyPr/>
          <a:lstStyle>
            <a:lvl1pPr marL="0" indent="0">
              <a:buNone/>
              <a:defRPr sz="6000" b="1" i="0">
                <a:solidFill>
                  <a:schemeClr val="tx2"/>
                </a:solidFill>
                <a:latin typeface="Gill Sans MT" panose="020B0502020104020203" pitchFamily="34" charset="77"/>
              </a:defRPr>
            </a:lvl1pPr>
          </a:lstStyle>
          <a:p>
            <a:pPr lvl="0"/>
            <a:r>
              <a:rPr lang="en-US"/>
              <a:t>Title</a:t>
            </a:r>
          </a:p>
        </p:txBody>
      </p:sp>
      <p:sp>
        <p:nvSpPr>
          <p:cNvPr id="8" name="Text Placeholder 18">
            <a:extLst>
              <a:ext uri="{FF2B5EF4-FFF2-40B4-BE49-F238E27FC236}">
                <a16:creationId xmlns:a16="http://schemas.microsoft.com/office/drawing/2014/main" id="{F2E6DC4A-D3E7-FEA8-5851-8E0FB41F0DD9}"/>
              </a:ext>
            </a:extLst>
          </p:cNvPr>
          <p:cNvSpPr>
            <a:spLocks noGrp="1"/>
          </p:cNvSpPr>
          <p:nvPr>
            <p:ph type="body" sz="quarter" idx="12" hasCustomPrompt="1"/>
          </p:nvPr>
        </p:nvSpPr>
        <p:spPr>
          <a:xfrm>
            <a:off x="864841" y="2444511"/>
            <a:ext cx="9448392" cy="2970482"/>
          </a:xfrm>
          <a:prstGeom prst="rect">
            <a:avLst/>
          </a:prstGeom>
        </p:spPr>
        <p:txBody>
          <a:bodyPr/>
          <a:lstStyle>
            <a:lvl1pPr marL="0" indent="0">
              <a:lnSpc>
                <a:spcPts val="2400"/>
              </a:lnSpc>
              <a:buNone/>
              <a:defRPr sz="1800" b="0" i="0">
                <a:solidFill>
                  <a:schemeClr val="tx1"/>
                </a:solidFill>
                <a:latin typeface="Gill Sans MT" panose="020B0502020104020203" pitchFamily="34"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Ac </a:t>
            </a:r>
            <a:r>
              <a:rPr lang="en-US" err="1"/>
              <a:t>odio</a:t>
            </a:r>
            <a:r>
              <a:rPr lang="en-US"/>
              <a:t> </a:t>
            </a:r>
            <a:r>
              <a:rPr lang="en-US" err="1"/>
              <a:t>tempor</a:t>
            </a:r>
            <a:r>
              <a:rPr lang="en-US"/>
              <a:t> </a:t>
            </a:r>
            <a:r>
              <a:rPr lang="en-US" err="1"/>
              <a:t>orci</a:t>
            </a:r>
            <a:r>
              <a:rPr lang="en-US"/>
              <a:t> </a:t>
            </a:r>
            <a:r>
              <a:rPr lang="en-US" err="1"/>
              <a:t>dapibus</a:t>
            </a:r>
            <a:r>
              <a:rPr lang="en-US"/>
              <a:t>. Semper </a:t>
            </a:r>
            <a:r>
              <a:rPr lang="en-US" err="1"/>
              <a:t>viverra</a:t>
            </a:r>
            <a:r>
              <a:rPr lang="en-US"/>
              <a:t> </a:t>
            </a:r>
            <a:r>
              <a:rPr lang="en-US" err="1"/>
              <a:t>nam</a:t>
            </a:r>
            <a:r>
              <a:rPr lang="en-US"/>
              <a:t> libero </a:t>
            </a:r>
            <a:r>
              <a:rPr lang="en-US" err="1"/>
              <a:t>justo</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Duis </a:t>
            </a:r>
            <a:r>
              <a:rPr lang="en-US" err="1"/>
              <a:t>ultricies</a:t>
            </a:r>
            <a:r>
              <a:rPr lang="en-US"/>
              <a:t> </a:t>
            </a:r>
            <a:r>
              <a:rPr lang="en-US" err="1"/>
              <a:t>lacus</a:t>
            </a:r>
            <a:r>
              <a:rPr lang="en-US"/>
              <a:t> sed </a:t>
            </a:r>
            <a:r>
              <a:rPr lang="en-US" err="1"/>
              <a:t>turpis</a:t>
            </a:r>
            <a:r>
              <a:rPr lang="en-US"/>
              <a:t> </a:t>
            </a:r>
            <a:r>
              <a:rPr lang="en-US" err="1"/>
              <a:t>tincidunt</a:t>
            </a:r>
            <a:r>
              <a:rPr lang="en-US"/>
              <a:t>. Aenean </a:t>
            </a:r>
            <a:r>
              <a:rPr lang="en-US" err="1"/>
              <a:t>euismod</a:t>
            </a:r>
            <a:r>
              <a:rPr lang="en-US"/>
              <a:t> </a:t>
            </a:r>
            <a:r>
              <a:rPr lang="en-US" err="1"/>
              <a:t>elementum</a:t>
            </a:r>
            <a:r>
              <a:rPr lang="en-US"/>
              <a:t> nisi </a:t>
            </a:r>
            <a:r>
              <a:rPr lang="en-US" err="1"/>
              <a:t>quis</a:t>
            </a:r>
            <a:r>
              <a:rPr lang="en-US"/>
              <a:t>.  Auctor </a:t>
            </a:r>
            <a:r>
              <a:rPr lang="en-US" err="1"/>
              <a:t>elit</a:t>
            </a:r>
            <a:r>
              <a:rPr lang="en-US"/>
              <a:t> sed </a:t>
            </a:r>
            <a:r>
              <a:rPr lang="en-US" err="1"/>
              <a:t>vulputate</a:t>
            </a:r>
            <a:r>
              <a:rPr lang="en-US"/>
              <a:t> mi sit </a:t>
            </a:r>
            <a:r>
              <a:rPr lang="en-US" err="1"/>
              <a:t>amet</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Adipiscing</a:t>
            </a:r>
            <a:r>
              <a:rPr lang="en-US"/>
              <a:t> diam </a:t>
            </a:r>
            <a:r>
              <a:rPr lang="en-US" err="1"/>
              <a:t>donec</a:t>
            </a:r>
            <a:r>
              <a:rPr lang="en-US"/>
              <a:t>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r>
              <a:rPr lang="en-US"/>
              <a:t>. </a:t>
            </a:r>
            <a:r>
              <a:rPr lang="en-US" err="1"/>
              <a:t>Rutrum</a:t>
            </a:r>
            <a:r>
              <a:rPr lang="en-US"/>
              <a:t> </a:t>
            </a:r>
            <a:r>
              <a:rPr lang="en-US" err="1"/>
              <a:t>quisque</a:t>
            </a:r>
            <a:r>
              <a:rPr lang="en-US"/>
              <a:t> non </a:t>
            </a:r>
            <a:r>
              <a:rPr lang="en-US" err="1"/>
              <a:t>tellus</a:t>
            </a:r>
            <a:r>
              <a:rPr lang="en-US"/>
              <a:t> </a:t>
            </a:r>
            <a:r>
              <a:rPr lang="en-US" err="1"/>
              <a:t>orci</a:t>
            </a:r>
            <a:r>
              <a:rPr lang="en-US"/>
              <a:t> ac auctor </a:t>
            </a:r>
            <a:r>
              <a:rPr lang="en-US" err="1"/>
              <a:t>augue</a:t>
            </a:r>
            <a:r>
              <a:rPr lang="en-US"/>
              <a:t> </a:t>
            </a:r>
            <a:r>
              <a:rPr lang="en-US" err="1"/>
              <a:t>mauris</a:t>
            </a:r>
            <a:r>
              <a:rPr lang="en-US"/>
              <a:t> </a:t>
            </a:r>
            <a:r>
              <a:rPr lang="en-US" err="1"/>
              <a:t>augue</a:t>
            </a:r>
            <a:r>
              <a:rPr lang="en-US"/>
              <a:t>. </a:t>
            </a:r>
            <a:r>
              <a:rPr lang="en-US" err="1"/>
              <a:t>Pellentesque</a:t>
            </a:r>
            <a:r>
              <a:rPr lang="en-US"/>
              <a:t> </a:t>
            </a:r>
            <a:r>
              <a:rPr lang="en-US" err="1"/>
              <a:t>dignissim</a:t>
            </a:r>
            <a:r>
              <a:rPr lang="en-US"/>
              <a:t> </a:t>
            </a:r>
            <a:r>
              <a:rPr lang="en-US" err="1"/>
              <a:t>enim</a:t>
            </a:r>
            <a:r>
              <a:rPr lang="en-US"/>
              <a:t> sit </a:t>
            </a:r>
            <a:r>
              <a:rPr lang="en-US" err="1"/>
              <a:t>amet</a:t>
            </a:r>
            <a:r>
              <a:rPr lang="en-US"/>
              <a:t> </a:t>
            </a:r>
            <a:r>
              <a:rPr lang="en-US" err="1"/>
              <a:t>venenatis</a:t>
            </a:r>
            <a:r>
              <a:rPr lang="en-US"/>
              <a:t> </a:t>
            </a:r>
            <a:r>
              <a:rPr lang="en-US" err="1"/>
              <a:t>urna</a:t>
            </a:r>
            <a:r>
              <a:rPr lang="en-US"/>
              <a:t>. Sociis </a:t>
            </a:r>
            <a:r>
              <a:rPr lang="en-US" err="1"/>
              <a:t>natoque</a:t>
            </a:r>
            <a:r>
              <a:rPr lang="en-US"/>
              <a:t> </a:t>
            </a:r>
            <a:r>
              <a:rPr lang="en-US" err="1"/>
              <a:t>penatibus</a:t>
            </a:r>
            <a:r>
              <a:rPr lang="en-US"/>
              <a:t> et </a:t>
            </a:r>
            <a:r>
              <a:rPr lang="en-US" err="1"/>
              <a:t>magnis</a:t>
            </a:r>
            <a:r>
              <a:rPr lang="en-US"/>
              <a:t> dis parturient </a:t>
            </a:r>
            <a:r>
              <a:rPr lang="en-US" err="1"/>
              <a:t>montes</a:t>
            </a:r>
            <a:r>
              <a:rPr lang="en-US"/>
              <a:t>. Proin sed libero </a:t>
            </a:r>
            <a:r>
              <a:rPr lang="en-US" err="1"/>
              <a:t>enim</a:t>
            </a:r>
            <a:r>
              <a:rPr lang="en-US"/>
              <a:t> sed </a:t>
            </a:r>
            <a:r>
              <a:rPr lang="en-US" err="1"/>
              <a:t>faucibus</a:t>
            </a:r>
            <a:r>
              <a:rPr lang="en-US"/>
              <a:t> </a:t>
            </a:r>
            <a:r>
              <a:rPr lang="en-US" err="1"/>
              <a:t>turpis</a:t>
            </a:r>
            <a:r>
              <a:rPr lang="en-US"/>
              <a:t> in </a:t>
            </a:r>
            <a:r>
              <a:rPr lang="en-US" err="1"/>
              <a:t>eu</a:t>
            </a:r>
            <a:r>
              <a:rPr lang="en-US"/>
              <a:t>.</a:t>
            </a:r>
          </a:p>
        </p:txBody>
      </p:sp>
      <p:sp>
        <p:nvSpPr>
          <p:cNvPr id="3" name="Slide Number Placeholder 2">
            <a:extLst>
              <a:ext uri="{FF2B5EF4-FFF2-40B4-BE49-F238E27FC236}">
                <a16:creationId xmlns:a16="http://schemas.microsoft.com/office/drawing/2014/main" id="{258519BF-EDE6-F29B-B09C-D37F643271AC}"/>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0213F9-1369-F84F-A1FA-1F5FB6609145}" type="slidenum">
              <a:rPr kumimoji="0" lang="en-US" sz="1200" b="0" i="0" u="none" strike="noStrike" kern="1200" cap="none" spc="0" normalizeH="0" baseline="0" noProof="0" smtClean="0">
                <a:ln>
                  <a:noFill/>
                </a:ln>
                <a:solidFill>
                  <a:srgbClr val="FDFDFD">
                    <a:tint val="7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DFDFD">
                  <a:tint val="75000"/>
                </a:srgbClr>
              </a:solidFill>
              <a:effectLst/>
              <a:uLnTx/>
              <a:uFillTx/>
              <a:latin typeface="Gill Sans MT" panose="020B0502020104020203"/>
              <a:ea typeface="+mn-ea"/>
              <a:cs typeface="+mn-cs"/>
            </a:endParaRPr>
          </a:p>
        </p:txBody>
      </p:sp>
    </p:spTree>
    <p:custDataLst>
      <p:tags r:id="rId1"/>
    </p:custDataLst>
    <p:extLst>
      <p:ext uri="{BB962C8B-B14F-4D97-AF65-F5344CB8AC3E}">
        <p14:creationId xmlns:p14="http://schemas.microsoft.com/office/powerpoint/2010/main" val="1170725148"/>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 Wide Layout">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E739F458-50B4-8CA4-2ED8-62D79864A7BD}"/>
              </a:ext>
            </a:extLst>
          </p:cNvPr>
          <p:cNvSpPr>
            <a:spLocks noGrp="1"/>
          </p:cNvSpPr>
          <p:nvPr>
            <p:ph type="body" sz="quarter" idx="10" hasCustomPrompt="1"/>
          </p:nvPr>
        </p:nvSpPr>
        <p:spPr>
          <a:xfrm>
            <a:off x="853690" y="1075162"/>
            <a:ext cx="9294162" cy="1104900"/>
          </a:xfrm>
          <a:prstGeom prst="rect">
            <a:avLst/>
          </a:prstGeom>
        </p:spPr>
        <p:txBody>
          <a:bodyPr/>
          <a:lstStyle>
            <a:lvl1pPr marL="0" indent="0">
              <a:buNone/>
              <a:defRPr sz="6000" b="1" i="0">
                <a:solidFill>
                  <a:schemeClr val="tx2"/>
                </a:solidFill>
                <a:latin typeface="Gill Sans MT" panose="020B0502020104020203" pitchFamily="34" charset="77"/>
              </a:defRPr>
            </a:lvl1pPr>
          </a:lstStyle>
          <a:p>
            <a:pPr lvl="0"/>
            <a:r>
              <a:rPr lang="en-US"/>
              <a:t>Title</a:t>
            </a:r>
          </a:p>
        </p:txBody>
      </p:sp>
      <p:sp>
        <p:nvSpPr>
          <p:cNvPr id="8" name="Text Placeholder 18">
            <a:extLst>
              <a:ext uri="{FF2B5EF4-FFF2-40B4-BE49-F238E27FC236}">
                <a16:creationId xmlns:a16="http://schemas.microsoft.com/office/drawing/2014/main" id="{F2E6DC4A-D3E7-FEA8-5851-8E0FB41F0DD9}"/>
              </a:ext>
            </a:extLst>
          </p:cNvPr>
          <p:cNvSpPr>
            <a:spLocks noGrp="1"/>
          </p:cNvSpPr>
          <p:nvPr>
            <p:ph type="body" sz="quarter" idx="12" hasCustomPrompt="1"/>
          </p:nvPr>
        </p:nvSpPr>
        <p:spPr>
          <a:xfrm>
            <a:off x="864842" y="2444510"/>
            <a:ext cx="4846410" cy="3206781"/>
          </a:xfrm>
          <a:prstGeom prst="rect">
            <a:avLst/>
          </a:prstGeom>
        </p:spPr>
        <p:txBody>
          <a:bodyPr/>
          <a:lstStyle>
            <a:lvl1pPr marL="0" indent="0">
              <a:lnSpc>
                <a:spcPts val="2400"/>
              </a:lnSpc>
              <a:buNone/>
              <a:defRPr sz="1800" b="0" i="0">
                <a:solidFill>
                  <a:schemeClr val="tx1"/>
                </a:solidFill>
                <a:latin typeface="Gill Sans MT" panose="020B0502020104020203" pitchFamily="34"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Ac </a:t>
            </a:r>
            <a:r>
              <a:rPr lang="en-US" err="1"/>
              <a:t>odio</a:t>
            </a:r>
            <a:r>
              <a:rPr lang="en-US"/>
              <a:t> </a:t>
            </a:r>
            <a:r>
              <a:rPr lang="en-US" err="1"/>
              <a:t>tempor</a:t>
            </a:r>
            <a:r>
              <a:rPr lang="en-US"/>
              <a:t> </a:t>
            </a:r>
            <a:r>
              <a:rPr lang="en-US" err="1"/>
              <a:t>orci</a:t>
            </a:r>
            <a:r>
              <a:rPr lang="en-US"/>
              <a:t> </a:t>
            </a:r>
            <a:r>
              <a:rPr lang="en-US" err="1"/>
              <a:t>dapibus</a:t>
            </a:r>
            <a:r>
              <a:rPr lang="en-US"/>
              <a:t>. Semper </a:t>
            </a:r>
            <a:r>
              <a:rPr lang="en-US" err="1"/>
              <a:t>viverra</a:t>
            </a:r>
            <a:r>
              <a:rPr lang="en-US"/>
              <a:t> </a:t>
            </a:r>
            <a:r>
              <a:rPr lang="en-US" err="1"/>
              <a:t>nam</a:t>
            </a:r>
            <a:r>
              <a:rPr lang="en-US"/>
              <a:t> libero </a:t>
            </a:r>
            <a:r>
              <a:rPr lang="en-US" err="1"/>
              <a:t>justo</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Duis </a:t>
            </a:r>
            <a:r>
              <a:rPr lang="en-US" err="1"/>
              <a:t>ultricies</a:t>
            </a:r>
            <a:r>
              <a:rPr lang="en-US"/>
              <a:t> </a:t>
            </a:r>
            <a:r>
              <a:rPr lang="en-US" err="1"/>
              <a:t>lacus</a:t>
            </a:r>
            <a:r>
              <a:rPr lang="en-US"/>
              <a:t> sed </a:t>
            </a:r>
            <a:r>
              <a:rPr lang="en-US" err="1"/>
              <a:t>turpis</a:t>
            </a:r>
            <a:r>
              <a:rPr lang="en-US"/>
              <a:t> </a:t>
            </a:r>
            <a:r>
              <a:rPr lang="en-US" err="1"/>
              <a:t>tincidunt</a:t>
            </a:r>
            <a:r>
              <a:rPr lang="en-US"/>
              <a:t>. Aenean </a:t>
            </a:r>
            <a:r>
              <a:rPr lang="en-US" err="1"/>
              <a:t>euismod</a:t>
            </a:r>
            <a:r>
              <a:rPr lang="en-US"/>
              <a:t> </a:t>
            </a:r>
            <a:r>
              <a:rPr lang="en-US" err="1"/>
              <a:t>elementum</a:t>
            </a:r>
            <a:r>
              <a:rPr lang="en-US"/>
              <a:t> nisi </a:t>
            </a:r>
            <a:r>
              <a:rPr lang="en-US" err="1"/>
              <a:t>quis</a:t>
            </a:r>
            <a:r>
              <a:rPr lang="en-US"/>
              <a:t>.  Auctor </a:t>
            </a:r>
            <a:r>
              <a:rPr lang="en-US" err="1"/>
              <a:t>elit</a:t>
            </a:r>
            <a:r>
              <a:rPr lang="en-US"/>
              <a:t> sed </a:t>
            </a:r>
            <a:r>
              <a:rPr lang="en-US" err="1"/>
              <a:t>vulputate</a:t>
            </a:r>
            <a:r>
              <a:rPr lang="en-US"/>
              <a:t> mi sit </a:t>
            </a:r>
            <a:r>
              <a:rPr lang="en-US" err="1"/>
              <a:t>amet</a:t>
            </a:r>
            <a:r>
              <a:rPr lang="en-US"/>
              <a:t>. </a:t>
            </a:r>
          </a:p>
        </p:txBody>
      </p:sp>
      <p:sp>
        <p:nvSpPr>
          <p:cNvPr id="2" name="Text Placeholder 18">
            <a:extLst>
              <a:ext uri="{FF2B5EF4-FFF2-40B4-BE49-F238E27FC236}">
                <a16:creationId xmlns:a16="http://schemas.microsoft.com/office/drawing/2014/main" id="{C5793E7E-CC15-EAD5-7734-62226EC61D25}"/>
              </a:ext>
            </a:extLst>
          </p:cNvPr>
          <p:cNvSpPr>
            <a:spLocks noGrp="1"/>
          </p:cNvSpPr>
          <p:nvPr>
            <p:ph type="body" sz="quarter" idx="13" hasCustomPrompt="1"/>
          </p:nvPr>
        </p:nvSpPr>
        <p:spPr>
          <a:xfrm>
            <a:off x="5996065" y="2444510"/>
            <a:ext cx="4846410" cy="3206781"/>
          </a:xfrm>
          <a:prstGeom prst="rect">
            <a:avLst/>
          </a:prstGeom>
        </p:spPr>
        <p:txBody>
          <a:bodyPr/>
          <a:lstStyle>
            <a:lvl1pPr marL="0" indent="0">
              <a:lnSpc>
                <a:spcPts val="2400"/>
              </a:lnSpc>
              <a:buNone/>
              <a:defRPr sz="1800" b="0" i="0">
                <a:solidFill>
                  <a:schemeClr val="tx1"/>
                </a:solidFill>
                <a:latin typeface="Gill Sans MT" panose="020B0502020104020203" pitchFamily="34"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Ac </a:t>
            </a:r>
            <a:r>
              <a:rPr lang="en-US" err="1"/>
              <a:t>odio</a:t>
            </a:r>
            <a:r>
              <a:rPr lang="en-US"/>
              <a:t> </a:t>
            </a:r>
            <a:r>
              <a:rPr lang="en-US" err="1"/>
              <a:t>tempor</a:t>
            </a:r>
            <a:r>
              <a:rPr lang="en-US"/>
              <a:t> </a:t>
            </a:r>
            <a:r>
              <a:rPr lang="en-US" err="1"/>
              <a:t>orci</a:t>
            </a:r>
            <a:r>
              <a:rPr lang="en-US"/>
              <a:t> </a:t>
            </a:r>
            <a:r>
              <a:rPr lang="en-US" err="1"/>
              <a:t>dapibus</a:t>
            </a:r>
            <a:r>
              <a:rPr lang="en-US"/>
              <a:t>. Semper </a:t>
            </a:r>
            <a:r>
              <a:rPr lang="en-US" err="1"/>
              <a:t>viverra</a:t>
            </a:r>
            <a:r>
              <a:rPr lang="en-US"/>
              <a:t> </a:t>
            </a:r>
            <a:r>
              <a:rPr lang="en-US" err="1"/>
              <a:t>nam</a:t>
            </a:r>
            <a:r>
              <a:rPr lang="en-US"/>
              <a:t> libero </a:t>
            </a:r>
            <a:r>
              <a:rPr lang="en-US" err="1"/>
              <a:t>justo</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Duis </a:t>
            </a:r>
            <a:r>
              <a:rPr lang="en-US" err="1"/>
              <a:t>ultricies</a:t>
            </a:r>
            <a:r>
              <a:rPr lang="en-US"/>
              <a:t> </a:t>
            </a:r>
            <a:r>
              <a:rPr lang="en-US" err="1"/>
              <a:t>lacus</a:t>
            </a:r>
            <a:r>
              <a:rPr lang="en-US"/>
              <a:t> sed </a:t>
            </a:r>
            <a:r>
              <a:rPr lang="en-US" err="1"/>
              <a:t>turpis</a:t>
            </a:r>
            <a:r>
              <a:rPr lang="en-US"/>
              <a:t> </a:t>
            </a:r>
            <a:r>
              <a:rPr lang="en-US" err="1"/>
              <a:t>tincidunt</a:t>
            </a:r>
            <a:r>
              <a:rPr lang="en-US"/>
              <a:t>. Aenean </a:t>
            </a:r>
            <a:r>
              <a:rPr lang="en-US" err="1"/>
              <a:t>euismod</a:t>
            </a:r>
            <a:r>
              <a:rPr lang="en-US"/>
              <a:t> </a:t>
            </a:r>
            <a:r>
              <a:rPr lang="en-US" err="1"/>
              <a:t>elementum</a:t>
            </a:r>
            <a:r>
              <a:rPr lang="en-US"/>
              <a:t> nisi </a:t>
            </a:r>
            <a:r>
              <a:rPr lang="en-US" err="1"/>
              <a:t>quis</a:t>
            </a:r>
            <a:r>
              <a:rPr lang="en-US"/>
              <a:t>.  Auctor </a:t>
            </a:r>
            <a:r>
              <a:rPr lang="en-US" err="1"/>
              <a:t>elit</a:t>
            </a:r>
            <a:r>
              <a:rPr lang="en-US"/>
              <a:t> sed </a:t>
            </a:r>
            <a:r>
              <a:rPr lang="en-US" err="1"/>
              <a:t>vulputate</a:t>
            </a:r>
            <a:r>
              <a:rPr lang="en-US"/>
              <a:t> mi sit </a:t>
            </a:r>
            <a:r>
              <a:rPr lang="en-US" err="1"/>
              <a:t>amet</a:t>
            </a:r>
            <a:r>
              <a:rPr lang="en-US"/>
              <a:t>. </a:t>
            </a:r>
          </a:p>
        </p:txBody>
      </p:sp>
      <p:sp>
        <p:nvSpPr>
          <p:cNvPr id="4" name="Slide Number Placeholder 3">
            <a:extLst>
              <a:ext uri="{FF2B5EF4-FFF2-40B4-BE49-F238E27FC236}">
                <a16:creationId xmlns:a16="http://schemas.microsoft.com/office/drawing/2014/main" id="{71DE2D7F-3A45-3E26-31C9-A833751A285D}"/>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0213F9-1369-F84F-A1FA-1F5FB6609145}" type="slidenum">
              <a:rPr kumimoji="0" lang="en-US" sz="1200" b="0" i="0" u="none" strike="noStrike" kern="1200" cap="none" spc="0" normalizeH="0" baseline="0" noProof="0" smtClean="0">
                <a:ln>
                  <a:noFill/>
                </a:ln>
                <a:solidFill>
                  <a:srgbClr val="FDFDFD">
                    <a:tint val="7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DFDFD">
                  <a:tint val="75000"/>
                </a:srgbClr>
              </a:solidFill>
              <a:effectLst/>
              <a:uLnTx/>
              <a:uFillTx/>
              <a:latin typeface="Gill Sans MT" panose="020B0502020104020203"/>
              <a:ea typeface="+mn-ea"/>
              <a:cs typeface="+mn-cs"/>
            </a:endParaRPr>
          </a:p>
        </p:txBody>
      </p:sp>
    </p:spTree>
    <p:custDataLst>
      <p:tags r:id="rId1"/>
    </p:custDataLst>
    <p:extLst>
      <p:ext uri="{BB962C8B-B14F-4D97-AF65-F5344CB8AC3E}">
        <p14:creationId xmlns:p14="http://schemas.microsoft.com/office/powerpoint/2010/main" val="10542629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Column Wide Layout">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F2E6DC4A-D3E7-FEA8-5851-8E0FB41F0DD9}"/>
              </a:ext>
            </a:extLst>
          </p:cNvPr>
          <p:cNvSpPr>
            <a:spLocks noGrp="1"/>
          </p:cNvSpPr>
          <p:nvPr>
            <p:ph type="body" sz="quarter" idx="12" hasCustomPrompt="1"/>
          </p:nvPr>
        </p:nvSpPr>
        <p:spPr>
          <a:xfrm>
            <a:off x="864842" y="2444510"/>
            <a:ext cx="3464271" cy="3799128"/>
          </a:xfrm>
          <a:prstGeom prst="rect">
            <a:avLst/>
          </a:prstGeom>
        </p:spPr>
        <p:txBody>
          <a:bodyPr/>
          <a:lstStyle>
            <a:lvl1pPr marL="0" indent="0">
              <a:lnSpc>
                <a:spcPts val="2400"/>
              </a:lnSpc>
              <a:buNone/>
              <a:defRPr sz="1800" b="0" i="0">
                <a:solidFill>
                  <a:schemeClr val="tx1"/>
                </a:solidFill>
                <a:latin typeface="Gill Sans MT" panose="020B0502020104020203" pitchFamily="34"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Ac </a:t>
            </a:r>
            <a:r>
              <a:rPr lang="en-US" err="1"/>
              <a:t>odio</a:t>
            </a:r>
            <a:r>
              <a:rPr lang="en-US"/>
              <a:t> </a:t>
            </a:r>
            <a:r>
              <a:rPr lang="en-US" err="1"/>
              <a:t>tempor</a:t>
            </a:r>
            <a:r>
              <a:rPr lang="en-US"/>
              <a:t> </a:t>
            </a:r>
            <a:r>
              <a:rPr lang="en-US" err="1"/>
              <a:t>orci</a:t>
            </a:r>
            <a:r>
              <a:rPr lang="en-US"/>
              <a:t> </a:t>
            </a:r>
            <a:r>
              <a:rPr lang="en-US" err="1"/>
              <a:t>dapibus</a:t>
            </a:r>
            <a:r>
              <a:rPr lang="en-US"/>
              <a:t>. Semper </a:t>
            </a:r>
            <a:r>
              <a:rPr lang="en-US" err="1"/>
              <a:t>viverra</a:t>
            </a:r>
            <a:r>
              <a:rPr lang="en-US"/>
              <a:t> </a:t>
            </a:r>
            <a:r>
              <a:rPr lang="en-US" err="1"/>
              <a:t>nam</a:t>
            </a:r>
            <a:r>
              <a:rPr lang="en-US"/>
              <a:t> libero </a:t>
            </a:r>
            <a:r>
              <a:rPr lang="en-US" err="1"/>
              <a:t>justo</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a:t>
            </a:r>
          </a:p>
        </p:txBody>
      </p:sp>
      <p:sp>
        <p:nvSpPr>
          <p:cNvPr id="3" name="Text Placeholder 18">
            <a:extLst>
              <a:ext uri="{FF2B5EF4-FFF2-40B4-BE49-F238E27FC236}">
                <a16:creationId xmlns:a16="http://schemas.microsoft.com/office/drawing/2014/main" id="{C9CCBA2C-E614-C3C2-435E-9B08E955E721}"/>
              </a:ext>
            </a:extLst>
          </p:cNvPr>
          <p:cNvSpPr>
            <a:spLocks noGrp="1"/>
          </p:cNvSpPr>
          <p:nvPr>
            <p:ph type="body" sz="quarter" idx="13" hasCustomPrompt="1"/>
          </p:nvPr>
        </p:nvSpPr>
        <p:spPr>
          <a:xfrm>
            <a:off x="4517680" y="2441095"/>
            <a:ext cx="3464271" cy="3799128"/>
          </a:xfrm>
          <a:prstGeom prst="rect">
            <a:avLst/>
          </a:prstGeom>
        </p:spPr>
        <p:txBody>
          <a:bodyPr/>
          <a:lstStyle>
            <a:lvl1pPr marL="0" indent="0">
              <a:lnSpc>
                <a:spcPts val="2400"/>
              </a:lnSpc>
              <a:buNone/>
              <a:defRPr sz="1800" b="0" i="0">
                <a:solidFill>
                  <a:schemeClr val="tx1"/>
                </a:solidFill>
                <a:latin typeface="Gill Sans MT" panose="020B0502020104020203" pitchFamily="34"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Ac </a:t>
            </a:r>
            <a:r>
              <a:rPr lang="en-US" err="1"/>
              <a:t>odio</a:t>
            </a:r>
            <a:r>
              <a:rPr lang="en-US"/>
              <a:t> </a:t>
            </a:r>
            <a:r>
              <a:rPr lang="en-US" err="1"/>
              <a:t>tempor</a:t>
            </a:r>
            <a:r>
              <a:rPr lang="en-US"/>
              <a:t> </a:t>
            </a:r>
            <a:r>
              <a:rPr lang="en-US" err="1"/>
              <a:t>orci</a:t>
            </a:r>
            <a:r>
              <a:rPr lang="en-US"/>
              <a:t> </a:t>
            </a:r>
            <a:r>
              <a:rPr lang="en-US" err="1"/>
              <a:t>dapibus</a:t>
            </a:r>
            <a:r>
              <a:rPr lang="en-US"/>
              <a:t>. Semper </a:t>
            </a:r>
            <a:r>
              <a:rPr lang="en-US" err="1"/>
              <a:t>viverra</a:t>
            </a:r>
            <a:r>
              <a:rPr lang="en-US"/>
              <a:t> </a:t>
            </a:r>
            <a:r>
              <a:rPr lang="en-US" err="1"/>
              <a:t>nam</a:t>
            </a:r>
            <a:r>
              <a:rPr lang="en-US"/>
              <a:t> libero </a:t>
            </a:r>
            <a:r>
              <a:rPr lang="en-US" err="1"/>
              <a:t>justo</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a:t>
            </a:r>
          </a:p>
        </p:txBody>
      </p:sp>
      <p:sp>
        <p:nvSpPr>
          <p:cNvPr id="4" name="Text Placeholder 18">
            <a:extLst>
              <a:ext uri="{FF2B5EF4-FFF2-40B4-BE49-F238E27FC236}">
                <a16:creationId xmlns:a16="http://schemas.microsoft.com/office/drawing/2014/main" id="{5CB76F87-BA40-21E2-67CD-633A84903A67}"/>
              </a:ext>
            </a:extLst>
          </p:cNvPr>
          <p:cNvSpPr>
            <a:spLocks noGrp="1"/>
          </p:cNvSpPr>
          <p:nvPr>
            <p:ph type="body" sz="quarter" idx="14" hasCustomPrompt="1"/>
          </p:nvPr>
        </p:nvSpPr>
        <p:spPr>
          <a:xfrm>
            <a:off x="8170518" y="2441095"/>
            <a:ext cx="3464271" cy="3799128"/>
          </a:xfrm>
          <a:prstGeom prst="rect">
            <a:avLst/>
          </a:prstGeom>
        </p:spPr>
        <p:txBody>
          <a:bodyPr/>
          <a:lstStyle>
            <a:lvl1pPr marL="0" indent="0">
              <a:lnSpc>
                <a:spcPts val="2400"/>
              </a:lnSpc>
              <a:buNone/>
              <a:defRPr sz="1800" b="0" i="0">
                <a:solidFill>
                  <a:schemeClr val="tx1"/>
                </a:solidFill>
                <a:latin typeface="Gill Sans MT" panose="020B0502020104020203" pitchFamily="34"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Ac </a:t>
            </a:r>
            <a:r>
              <a:rPr lang="en-US" err="1"/>
              <a:t>odio</a:t>
            </a:r>
            <a:r>
              <a:rPr lang="en-US"/>
              <a:t> </a:t>
            </a:r>
            <a:r>
              <a:rPr lang="en-US" err="1"/>
              <a:t>tempor</a:t>
            </a:r>
            <a:r>
              <a:rPr lang="en-US"/>
              <a:t> </a:t>
            </a:r>
            <a:r>
              <a:rPr lang="en-US" err="1"/>
              <a:t>orci</a:t>
            </a:r>
            <a:r>
              <a:rPr lang="en-US"/>
              <a:t> </a:t>
            </a:r>
            <a:r>
              <a:rPr lang="en-US" err="1"/>
              <a:t>dapibus</a:t>
            </a:r>
            <a:r>
              <a:rPr lang="en-US"/>
              <a:t>. Semper </a:t>
            </a:r>
            <a:r>
              <a:rPr lang="en-US" err="1"/>
              <a:t>viverra</a:t>
            </a:r>
            <a:r>
              <a:rPr lang="en-US"/>
              <a:t> </a:t>
            </a:r>
            <a:r>
              <a:rPr lang="en-US" err="1"/>
              <a:t>nam</a:t>
            </a:r>
            <a:r>
              <a:rPr lang="en-US"/>
              <a:t> libero </a:t>
            </a:r>
            <a:r>
              <a:rPr lang="en-US" err="1"/>
              <a:t>justo</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a:t>
            </a:r>
          </a:p>
        </p:txBody>
      </p:sp>
      <p:sp>
        <p:nvSpPr>
          <p:cNvPr id="2" name="Text Placeholder 8">
            <a:extLst>
              <a:ext uri="{FF2B5EF4-FFF2-40B4-BE49-F238E27FC236}">
                <a16:creationId xmlns:a16="http://schemas.microsoft.com/office/drawing/2014/main" id="{69729C1F-DBAA-91C2-6761-F4BDB1C91AD2}"/>
              </a:ext>
            </a:extLst>
          </p:cNvPr>
          <p:cNvSpPr>
            <a:spLocks noGrp="1"/>
          </p:cNvSpPr>
          <p:nvPr>
            <p:ph type="body" sz="quarter" idx="10" hasCustomPrompt="1"/>
          </p:nvPr>
        </p:nvSpPr>
        <p:spPr>
          <a:xfrm>
            <a:off x="853690" y="1075162"/>
            <a:ext cx="9294162" cy="1104900"/>
          </a:xfrm>
          <a:prstGeom prst="rect">
            <a:avLst/>
          </a:prstGeom>
        </p:spPr>
        <p:txBody>
          <a:bodyPr/>
          <a:lstStyle>
            <a:lvl1pPr marL="0" indent="0">
              <a:buNone/>
              <a:defRPr sz="6000" b="1" i="0">
                <a:solidFill>
                  <a:schemeClr val="tx2"/>
                </a:solidFill>
                <a:latin typeface="Gill Sans MT" panose="020B0502020104020203" pitchFamily="34" charset="77"/>
              </a:defRPr>
            </a:lvl1pPr>
          </a:lstStyle>
          <a:p>
            <a:pPr lvl="0"/>
            <a:r>
              <a:rPr lang="en-US"/>
              <a:t>Title</a:t>
            </a:r>
          </a:p>
        </p:txBody>
      </p:sp>
      <p:sp>
        <p:nvSpPr>
          <p:cNvPr id="7" name="Slide Number Placeholder 6">
            <a:extLst>
              <a:ext uri="{FF2B5EF4-FFF2-40B4-BE49-F238E27FC236}">
                <a16:creationId xmlns:a16="http://schemas.microsoft.com/office/drawing/2014/main" id="{8C21D731-B23E-8E0B-819C-3B51A92D82A4}"/>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0213F9-1369-F84F-A1FA-1F5FB6609145}" type="slidenum">
              <a:rPr kumimoji="0" lang="en-US" sz="1200" b="0" i="0" u="none" strike="noStrike" kern="1200" cap="none" spc="0" normalizeH="0" baseline="0" noProof="0" smtClean="0">
                <a:ln>
                  <a:noFill/>
                </a:ln>
                <a:solidFill>
                  <a:srgbClr val="FDFDFD">
                    <a:tint val="7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DFDFD">
                  <a:tint val="75000"/>
                </a:srgbClr>
              </a:solidFill>
              <a:effectLst/>
              <a:uLnTx/>
              <a:uFillTx/>
              <a:latin typeface="Gill Sans MT" panose="020B0502020104020203"/>
              <a:ea typeface="+mn-ea"/>
              <a:cs typeface="+mn-cs"/>
            </a:endParaRPr>
          </a:p>
        </p:txBody>
      </p:sp>
    </p:spTree>
    <p:custDataLst>
      <p:tags r:id="rId1"/>
    </p:custDataLst>
    <p:extLst>
      <p:ext uri="{BB962C8B-B14F-4D97-AF65-F5344CB8AC3E}">
        <p14:creationId xmlns:p14="http://schemas.microsoft.com/office/powerpoint/2010/main" val="300085094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Column Wide Layout">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F2E6DC4A-D3E7-FEA8-5851-8E0FB41F0DD9}"/>
              </a:ext>
            </a:extLst>
          </p:cNvPr>
          <p:cNvSpPr>
            <a:spLocks noGrp="1"/>
          </p:cNvSpPr>
          <p:nvPr>
            <p:ph type="body" sz="quarter" idx="12" hasCustomPrompt="1"/>
          </p:nvPr>
        </p:nvSpPr>
        <p:spPr>
          <a:xfrm>
            <a:off x="864843" y="2444510"/>
            <a:ext cx="2507007" cy="3532544"/>
          </a:xfrm>
          <a:prstGeom prst="rect">
            <a:avLst/>
          </a:prstGeom>
        </p:spPr>
        <p:txBody>
          <a:bodyPr/>
          <a:lstStyle>
            <a:lvl1pPr marL="0" indent="0">
              <a:lnSpc>
                <a:spcPts val="2400"/>
              </a:lnSpc>
              <a:buNone/>
              <a:defRPr sz="1800" b="0" i="0">
                <a:solidFill>
                  <a:schemeClr val="tx1"/>
                </a:solidFill>
                <a:latin typeface="Gill Sans MT" panose="020B0502020104020203" pitchFamily="34"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Ac </a:t>
            </a:r>
            <a:r>
              <a:rPr lang="en-US" err="1"/>
              <a:t>odio</a:t>
            </a:r>
            <a:r>
              <a:rPr lang="en-US"/>
              <a:t> </a:t>
            </a:r>
            <a:r>
              <a:rPr lang="en-US" err="1"/>
              <a:t>tempor</a:t>
            </a:r>
            <a:r>
              <a:rPr lang="en-US"/>
              <a:t> </a:t>
            </a:r>
            <a:r>
              <a:rPr lang="en-US" err="1"/>
              <a:t>orci</a:t>
            </a:r>
            <a:r>
              <a:rPr lang="en-US"/>
              <a:t> </a:t>
            </a:r>
            <a:r>
              <a:rPr lang="en-US" err="1"/>
              <a:t>dapibus</a:t>
            </a:r>
            <a:r>
              <a:rPr lang="en-US"/>
              <a:t>. Semper </a:t>
            </a:r>
            <a:r>
              <a:rPr lang="en-US" err="1"/>
              <a:t>viverra</a:t>
            </a:r>
            <a:r>
              <a:rPr lang="en-US"/>
              <a:t> </a:t>
            </a:r>
            <a:r>
              <a:rPr lang="en-US" err="1"/>
              <a:t>nam</a:t>
            </a:r>
            <a:r>
              <a:rPr lang="en-US"/>
              <a:t> libero </a:t>
            </a:r>
            <a:r>
              <a:rPr lang="en-US" err="1"/>
              <a:t>justo</a:t>
            </a:r>
            <a:r>
              <a:rPr lang="en-US"/>
              <a:t>. </a:t>
            </a:r>
          </a:p>
        </p:txBody>
      </p:sp>
      <p:sp>
        <p:nvSpPr>
          <p:cNvPr id="10" name="Text Placeholder 18">
            <a:extLst>
              <a:ext uri="{FF2B5EF4-FFF2-40B4-BE49-F238E27FC236}">
                <a16:creationId xmlns:a16="http://schemas.microsoft.com/office/drawing/2014/main" id="{A1B5F09D-F12E-AED0-11F1-9AFF27C2EAA7}"/>
              </a:ext>
            </a:extLst>
          </p:cNvPr>
          <p:cNvSpPr>
            <a:spLocks noGrp="1"/>
          </p:cNvSpPr>
          <p:nvPr>
            <p:ph type="body" sz="quarter" idx="13" hasCustomPrompt="1"/>
          </p:nvPr>
        </p:nvSpPr>
        <p:spPr>
          <a:xfrm>
            <a:off x="3624711" y="2444510"/>
            <a:ext cx="2507007" cy="3532544"/>
          </a:xfrm>
          <a:prstGeom prst="rect">
            <a:avLst/>
          </a:prstGeom>
        </p:spPr>
        <p:txBody>
          <a:bodyPr/>
          <a:lstStyle>
            <a:lvl1pPr marL="0" indent="0">
              <a:lnSpc>
                <a:spcPts val="2400"/>
              </a:lnSpc>
              <a:buNone/>
              <a:defRPr sz="1800" b="0" i="0">
                <a:solidFill>
                  <a:schemeClr val="tx1"/>
                </a:solidFill>
                <a:latin typeface="Gill Sans MT" panose="020B0502020104020203" pitchFamily="34"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Ac </a:t>
            </a:r>
            <a:r>
              <a:rPr lang="en-US" err="1"/>
              <a:t>odio</a:t>
            </a:r>
            <a:r>
              <a:rPr lang="en-US"/>
              <a:t> </a:t>
            </a:r>
            <a:r>
              <a:rPr lang="en-US" err="1"/>
              <a:t>tempor</a:t>
            </a:r>
            <a:r>
              <a:rPr lang="en-US"/>
              <a:t> </a:t>
            </a:r>
            <a:r>
              <a:rPr lang="en-US" err="1"/>
              <a:t>orci</a:t>
            </a:r>
            <a:r>
              <a:rPr lang="en-US"/>
              <a:t> </a:t>
            </a:r>
            <a:r>
              <a:rPr lang="en-US" err="1"/>
              <a:t>dapibus</a:t>
            </a:r>
            <a:r>
              <a:rPr lang="en-US"/>
              <a:t>. Semper </a:t>
            </a:r>
            <a:r>
              <a:rPr lang="en-US" err="1"/>
              <a:t>viverra</a:t>
            </a:r>
            <a:r>
              <a:rPr lang="en-US"/>
              <a:t> </a:t>
            </a:r>
            <a:r>
              <a:rPr lang="en-US" err="1"/>
              <a:t>nam</a:t>
            </a:r>
            <a:r>
              <a:rPr lang="en-US"/>
              <a:t> libero </a:t>
            </a:r>
            <a:r>
              <a:rPr lang="en-US" err="1"/>
              <a:t>justo</a:t>
            </a:r>
            <a:r>
              <a:rPr lang="en-US"/>
              <a:t>. </a:t>
            </a:r>
          </a:p>
        </p:txBody>
      </p:sp>
      <p:sp>
        <p:nvSpPr>
          <p:cNvPr id="11" name="Text Placeholder 18">
            <a:extLst>
              <a:ext uri="{FF2B5EF4-FFF2-40B4-BE49-F238E27FC236}">
                <a16:creationId xmlns:a16="http://schemas.microsoft.com/office/drawing/2014/main" id="{842E601B-0BA5-BEBB-14DF-906919875785}"/>
              </a:ext>
            </a:extLst>
          </p:cNvPr>
          <p:cNvSpPr>
            <a:spLocks noGrp="1"/>
          </p:cNvSpPr>
          <p:nvPr>
            <p:ph type="body" sz="quarter" idx="14" hasCustomPrompt="1"/>
          </p:nvPr>
        </p:nvSpPr>
        <p:spPr>
          <a:xfrm>
            <a:off x="6384579" y="2444510"/>
            <a:ext cx="2507007" cy="3532544"/>
          </a:xfrm>
          <a:prstGeom prst="rect">
            <a:avLst/>
          </a:prstGeom>
        </p:spPr>
        <p:txBody>
          <a:bodyPr/>
          <a:lstStyle>
            <a:lvl1pPr marL="0" indent="0">
              <a:lnSpc>
                <a:spcPts val="2400"/>
              </a:lnSpc>
              <a:buNone/>
              <a:defRPr sz="1800" b="0" i="0">
                <a:solidFill>
                  <a:schemeClr val="tx1"/>
                </a:solidFill>
                <a:latin typeface="Gill Sans MT" panose="020B0502020104020203" pitchFamily="34"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Ac </a:t>
            </a:r>
            <a:r>
              <a:rPr lang="en-US" err="1"/>
              <a:t>odio</a:t>
            </a:r>
            <a:r>
              <a:rPr lang="en-US"/>
              <a:t> </a:t>
            </a:r>
            <a:r>
              <a:rPr lang="en-US" err="1"/>
              <a:t>tempor</a:t>
            </a:r>
            <a:r>
              <a:rPr lang="en-US"/>
              <a:t> </a:t>
            </a:r>
            <a:r>
              <a:rPr lang="en-US" err="1"/>
              <a:t>orci</a:t>
            </a:r>
            <a:r>
              <a:rPr lang="en-US"/>
              <a:t> </a:t>
            </a:r>
            <a:r>
              <a:rPr lang="en-US" err="1"/>
              <a:t>dapibus</a:t>
            </a:r>
            <a:r>
              <a:rPr lang="en-US"/>
              <a:t>. Semper </a:t>
            </a:r>
            <a:r>
              <a:rPr lang="en-US" err="1"/>
              <a:t>viverra</a:t>
            </a:r>
            <a:r>
              <a:rPr lang="en-US"/>
              <a:t> </a:t>
            </a:r>
            <a:r>
              <a:rPr lang="en-US" err="1"/>
              <a:t>nam</a:t>
            </a:r>
            <a:r>
              <a:rPr lang="en-US"/>
              <a:t> libero </a:t>
            </a:r>
            <a:r>
              <a:rPr lang="en-US" err="1"/>
              <a:t>justo</a:t>
            </a:r>
            <a:r>
              <a:rPr lang="en-US"/>
              <a:t>. </a:t>
            </a:r>
          </a:p>
        </p:txBody>
      </p:sp>
      <p:sp>
        <p:nvSpPr>
          <p:cNvPr id="12" name="Text Placeholder 18">
            <a:extLst>
              <a:ext uri="{FF2B5EF4-FFF2-40B4-BE49-F238E27FC236}">
                <a16:creationId xmlns:a16="http://schemas.microsoft.com/office/drawing/2014/main" id="{363EF8F6-0546-866E-5CC1-10BE3C599079}"/>
              </a:ext>
            </a:extLst>
          </p:cNvPr>
          <p:cNvSpPr>
            <a:spLocks noGrp="1"/>
          </p:cNvSpPr>
          <p:nvPr>
            <p:ph type="body" sz="quarter" idx="15" hasCustomPrompt="1"/>
          </p:nvPr>
        </p:nvSpPr>
        <p:spPr>
          <a:xfrm>
            <a:off x="9144447" y="2444510"/>
            <a:ext cx="2507007" cy="3532544"/>
          </a:xfrm>
          <a:prstGeom prst="rect">
            <a:avLst/>
          </a:prstGeom>
        </p:spPr>
        <p:txBody>
          <a:bodyPr/>
          <a:lstStyle>
            <a:lvl1pPr marL="0" indent="0">
              <a:lnSpc>
                <a:spcPts val="2400"/>
              </a:lnSpc>
              <a:buNone/>
              <a:defRPr sz="1800" b="0" i="0">
                <a:solidFill>
                  <a:schemeClr val="tx1"/>
                </a:solidFill>
                <a:latin typeface="Gill Sans MT" panose="020B0502020104020203" pitchFamily="34"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Ac </a:t>
            </a:r>
            <a:r>
              <a:rPr lang="en-US" err="1"/>
              <a:t>odio</a:t>
            </a:r>
            <a:r>
              <a:rPr lang="en-US"/>
              <a:t> </a:t>
            </a:r>
            <a:r>
              <a:rPr lang="en-US" err="1"/>
              <a:t>tempor</a:t>
            </a:r>
            <a:r>
              <a:rPr lang="en-US"/>
              <a:t> </a:t>
            </a:r>
            <a:r>
              <a:rPr lang="en-US" err="1"/>
              <a:t>orci</a:t>
            </a:r>
            <a:r>
              <a:rPr lang="en-US"/>
              <a:t> </a:t>
            </a:r>
            <a:r>
              <a:rPr lang="en-US" err="1"/>
              <a:t>dapibus</a:t>
            </a:r>
            <a:r>
              <a:rPr lang="en-US"/>
              <a:t>. Semper </a:t>
            </a:r>
            <a:r>
              <a:rPr lang="en-US" err="1"/>
              <a:t>viverra</a:t>
            </a:r>
            <a:r>
              <a:rPr lang="en-US"/>
              <a:t> </a:t>
            </a:r>
            <a:r>
              <a:rPr lang="en-US" err="1"/>
              <a:t>nam</a:t>
            </a:r>
            <a:r>
              <a:rPr lang="en-US"/>
              <a:t> libero </a:t>
            </a:r>
            <a:r>
              <a:rPr lang="en-US" err="1"/>
              <a:t>justo</a:t>
            </a:r>
            <a:r>
              <a:rPr lang="en-US"/>
              <a:t>. </a:t>
            </a:r>
          </a:p>
        </p:txBody>
      </p:sp>
      <p:sp>
        <p:nvSpPr>
          <p:cNvPr id="2" name="Text Placeholder 8">
            <a:extLst>
              <a:ext uri="{FF2B5EF4-FFF2-40B4-BE49-F238E27FC236}">
                <a16:creationId xmlns:a16="http://schemas.microsoft.com/office/drawing/2014/main" id="{BF75682C-69B8-113C-934E-B9C3CB169A83}"/>
              </a:ext>
            </a:extLst>
          </p:cNvPr>
          <p:cNvSpPr>
            <a:spLocks noGrp="1"/>
          </p:cNvSpPr>
          <p:nvPr>
            <p:ph type="body" sz="quarter" idx="10" hasCustomPrompt="1"/>
          </p:nvPr>
        </p:nvSpPr>
        <p:spPr>
          <a:xfrm>
            <a:off x="853690" y="1075162"/>
            <a:ext cx="9294162" cy="1104900"/>
          </a:xfrm>
          <a:prstGeom prst="rect">
            <a:avLst/>
          </a:prstGeom>
        </p:spPr>
        <p:txBody>
          <a:bodyPr/>
          <a:lstStyle>
            <a:lvl1pPr marL="0" indent="0">
              <a:buNone/>
              <a:defRPr sz="6000" b="1" i="0">
                <a:solidFill>
                  <a:schemeClr val="tx2"/>
                </a:solidFill>
                <a:latin typeface="Gill Sans MT" panose="020B0502020104020203" pitchFamily="34" charset="77"/>
              </a:defRPr>
            </a:lvl1pPr>
          </a:lstStyle>
          <a:p>
            <a:pPr lvl="0"/>
            <a:r>
              <a:rPr lang="en-US"/>
              <a:t>Title</a:t>
            </a:r>
          </a:p>
        </p:txBody>
      </p:sp>
      <p:sp>
        <p:nvSpPr>
          <p:cNvPr id="4" name="Slide Number Placeholder 3">
            <a:extLst>
              <a:ext uri="{FF2B5EF4-FFF2-40B4-BE49-F238E27FC236}">
                <a16:creationId xmlns:a16="http://schemas.microsoft.com/office/drawing/2014/main" id="{3B3D8D18-7903-FDE5-1C1E-CFBF52F59D3D}"/>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0213F9-1369-F84F-A1FA-1F5FB6609145}" type="slidenum">
              <a:rPr kumimoji="0" lang="en-US" sz="1200" b="0" i="0" u="none" strike="noStrike" kern="1200" cap="none" spc="0" normalizeH="0" baseline="0" noProof="0" smtClean="0">
                <a:ln>
                  <a:noFill/>
                </a:ln>
                <a:solidFill>
                  <a:srgbClr val="FDFDFD">
                    <a:tint val="7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DFDFD">
                  <a:tint val="75000"/>
                </a:srgbClr>
              </a:solidFill>
              <a:effectLst/>
              <a:uLnTx/>
              <a:uFillTx/>
              <a:latin typeface="Gill Sans MT" panose="020B0502020104020203"/>
              <a:ea typeface="+mn-ea"/>
              <a:cs typeface="+mn-cs"/>
            </a:endParaRPr>
          </a:p>
        </p:txBody>
      </p:sp>
    </p:spTree>
    <p:custDataLst>
      <p:tags r:id="rId1"/>
    </p:custDataLst>
    <p:extLst>
      <p:ext uri="{BB962C8B-B14F-4D97-AF65-F5344CB8AC3E}">
        <p14:creationId xmlns:p14="http://schemas.microsoft.com/office/powerpoint/2010/main" val="4018200603"/>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s with images">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F2E6DC4A-D3E7-FEA8-5851-8E0FB41F0DD9}"/>
              </a:ext>
            </a:extLst>
          </p:cNvPr>
          <p:cNvSpPr>
            <a:spLocks noGrp="1"/>
          </p:cNvSpPr>
          <p:nvPr>
            <p:ph type="body" sz="quarter" idx="12" hasCustomPrompt="1"/>
          </p:nvPr>
        </p:nvSpPr>
        <p:spPr>
          <a:xfrm>
            <a:off x="879130" y="3429000"/>
            <a:ext cx="5007320" cy="2814638"/>
          </a:xfrm>
          <a:prstGeom prst="rect">
            <a:avLst/>
          </a:prstGeom>
        </p:spPr>
        <p:txBody>
          <a:bodyPr/>
          <a:lstStyle>
            <a:lvl1pPr marL="0" indent="0">
              <a:lnSpc>
                <a:spcPts val="2400"/>
              </a:lnSpc>
              <a:buNone/>
              <a:defRPr sz="1800" b="0" i="0">
                <a:solidFill>
                  <a:schemeClr val="tx1"/>
                </a:solidFill>
                <a:latin typeface="Gill Sans MT" panose="020B0502020104020203" pitchFamily="34"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Ac </a:t>
            </a:r>
            <a:r>
              <a:rPr lang="en-US" err="1"/>
              <a:t>odio</a:t>
            </a:r>
            <a:r>
              <a:rPr lang="en-US"/>
              <a:t> </a:t>
            </a:r>
            <a:r>
              <a:rPr lang="en-US" err="1"/>
              <a:t>tempor</a:t>
            </a:r>
            <a:r>
              <a:rPr lang="en-US"/>
              <a:t> </a:t>
            </a:r>
            <a:r>
              <a:rPr lang="en-US" err="1"/>
              <a:t>orci</a:t>
            </a:r>
            <a:r>
              <a:rPr lang="en-US"/>
              <a:t> </a:t>
            </a:r>
            <a:r>
              <a:rPr lang="en-US" err="1"/>
              <a:t>dapibus</a:t>
            </a:r>
            <a:r>
              <a:rPr lang="en-US"/>
              <a:t>. Duis </a:t>
            </a:r>
            <a:r>
              <a:rPr lang="en-US" err="1"/>
              <a:t>ultricies</a:t>
            </a:r>
            <a:r>
              <a:rPr lang="en-US"/>
              <a:t> </a:t>
            </a:r>
            <a:r>
              <a:rPr lang="en-US" err="1"/>
              <a:t>lacus</a:t>
            </a:r>
            <a:r>
              <a:rPr lang="en-US"/>
              <a:t> sed </a:t>
            </a:r>
            <a:r>
              <a:rPr lang="en-US" err="1"/>
              <a:t>turpis</a:t>
            </a:r>
            <a:r>
              <a:rPr lang="en-US"/>
              <a:t> </a:t>
            </a:r>
            <a:r>
              <a:rPr lang="en-US" err="1"/>
              <a:t>tincidunt</a:t>
            </a:r>
            <a:r>
              <a:rPr lang="en-US"/>
              <a:t>. Aenean </a:t>
            </a:r>
            <a:r>
              <a:rPr lang="en-US" err="1"/>
              <a:t>euismod</a:t>
            </a:r>
            <a:r>
              <a:rPr lang="en-US"/>
              <a:t> </a:t>
            </a:r>
            <a:r>
              <a:rPr lang="en-US" err="1"/>
              <a:t>elementum</a:t>
            </a:r>
            <a:r>
              <a:rPr lang="en-US"/>
              <a:t> nisi </a:t>
            </a:r>
            <a:r>
              <a:rPr lang="en-US" err="1"/>
              <a:t>quis</a:t>
            </a:r>
            <a:r>
              <a:rPr lang="en-US"/>
              <a:t>.  Auctor </a:t>
            </a:r>
            <a:r>
              <a:rPr lang="en-US" err="1"/>
              <a:t>elit</a:t>
            </a:r>
            <a:r>
              <a:rPr lang="en-US"/>
              <a:t> sed </a:t>
            </a:r>
            <a:r>
              <a:rPr lang="en-US" err="1"/>
              <a:t>vulputate</a:t>
            </a:r>
            <a:r>
              <a:rPr lang="en-US"/>
              <a:t> mi sit </a:t>
            </a:r>
            <a:r>
              <a:rPr lang="en-US" err="1"/>
              <a:t>amet</a:t>
            </a:r>
            <a:r>
              <a:rPr lang="en-US"/>
              <a:t>. </a:t>
            </a:r>
          </a:p>
        </p:txBody>
      </p:sp>
      <p:sp>
        <p:nvSpPr>
          <p:cNvPr id="3" name="Picture Placeholder 2">
            <a:extLst>
              <a:ext uri="{FF2B5EF4-FFF2-40B4-BE49-F238E27FC236}">
                <a16:creationId xmlns:a16="http://schemas.microsoft.com/office/drawing/2014/main" id="{36EB22C1-7BF0-328D-D99D-EF2AC12B3E3C}"/>
              </a:ext>
            </a:extLst>
          </p:cNvPr>
          <p:cNvSpPr>
            <a:spLocks noGrp="1"/>
          </p:cNvSpPr>
          <p:nvPr>
            <p:ph type="pic" sz="quarter" idx="16"/>
          </p:nvPr>
        </p:nvSpPr>
        <p:spPr>
          <a:xfrm>
            <a:off x="989635" y="1000128"/>
            <a:ext cx="4885711" cy="2200275"/>
          </a:xfrm>
          <a:prstGeom prst="rect">
            <a:avLst/>
          </a:prstGeom>
        </p:spPr>
        <p:txBody>
          <a:bodyPr/>
          <a:lstStyle/>
          <a:p>
            <a:endParaRPr lang="en-US"/>
          </a:p>
        </p:txBody>
      </p:sp>
      <p:sp>
        <p:nvSpPr>
          <p:cNvPr id="4" name="Text Placeholder 18">
            <a:extLst>
              <a:ext uri="{FF2B5EF4-FFF2-40B4-BE49-F238E27FC236}">
                <a16:creationId xmlns:a16="http://schemas.microsoft.com/office/drawing/2014/main" id="{A80E2A8F-C542-F721-D75F-71C5FC91B593}"/>
              </a:ext>
            </a:extLst>
          </p:cNvPr>
          <p:cNvSpPr>
            <a:spLocks noGrp="1"/>
          </p:cNvSpPr>
          <p:nvPr>
            <p:ph type="body" sz="quarter" idx="17" hasCustomPrompt="1"/>
          </p:nvPr>
        </p:nvSpPr>
        <p:spPr>
          <a:xfrm>
            <a:off x="6315070" y="3429000"/>
            <a:ext cx="5007320" cy="2814638"/>
          </a:xfrm>
          <a:prstGeom prst="rect">
            <a:avLst/>
          </a:prstGeom>
        </p:spPr>
        <p:txBody>
          <a:bodyPr/>
          <a:lstStyle>
            <a:lvl1pPr marL="0" indent="0">
              <a:lnSpc>
                <a:spcPts val="2400"/>
              </a:lnSpc>
              <a:buNone/>
              <a:defRPr sz="1800" b="0" i="0">
                <a:solidFill>
                  <a:schemeClr val="tx1"/>
                </a:solidFill>
                <a:latin typeface="Gill Sans MT" panose="020B0502020104020203" pitchFamily="34"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Ac </a:t>
            </a:r>
            <a:r>
              <a:rPr lang="en-US" err="1"/>
              <a:t>odio</a:t>
            </a:r>
            <a:r>
              <a:rPr lang="en-US"/>
              <a:t> </a:t>
            </a:r>
            <a:r>
              <a:rPr lang="en-US" err="1"/>
              <a:t>tempor</a:t>
            </a:r>
            <a:r>
              <a:rPr lang="en-US"/>
              <a:t> </a:t>
            </a:r>
            <a:r>
              <a:rPr lang="en-US" err="1"/>
              <a:t>orci</a:t>
            </a:r>
            <a:r>
              <a:rPr lang="en-US"/>
              <a:t> </a:t>
            </a:r>
            <a:r>
              <a:rPr lang="en-US" err="1"/>
              <a:t>dapibus</a:t>
            </a:r>
            <a:r>
              <a:rPr lang="en-US"/>
              <a:t>. Duis </a:t>
            </a:r>
            <a:r>
              <a:rPr lang="en-US" err="1"/>
              <a:t>ultricies</a:t>
            </a:r>
            <a:r>
              <a:rPr lang="en-US"/>
              <a:t> </a:t>
            </a:r>
            <a:r>
              <a:rPr lang="en-US" err="1"/>
              <a:t>lacus</a:t>
            </a:r>
            <a:r>
              <a:rPr lang="en-US"/>
              <a:t> sed </a:t>
            </a:r>
            <a:r>
              <a:rPr lang="en-US" err="1"/>
              <a:t>turpis</a:t>
            </a:r>
            <a:r>
              <a:rPr lang="en-US"/>
              <a:t> </a:t>
            </a:r>
            <a:r>
              <a:rPr lang="en-US" err="1"/>
              <a:t>tincidunt</a:t>
            </a:r>
            <a:r>
              <a:rPr lang="en-US"/>
              <a:t>. Aenean </a:t>
            </a:r>
            <a:r>
              <a:rPr lang="en-US" err="1"/>
              <a:t>euismod</a:t>
            </a:r>
            <a:r>
              <a:rPr lang="en-US"/>
              <a:t> </a:t>
            </a:r>
            <a:r>
              <a:rPr lang="en-US" err="1"/>
              <a:t>elementum</a:t>
            </a:r>
            <a:r>
              <a:rPr lang="en-US"/>
              <a:t> nisi </a:t>
            </a:r>
            <a:r>
              <a:rPr lang="en-US" err="1"/>
              <a:t>quis</a:t>
            </a:r>
            <a:r>
              <a:rPr lang="en-US"/>
              <a:t>.  Auctor </a:t>
            </a:r>
            <a:r>
              <a:rPr lang="en-US" err="1"/>
              <a:t>elit</a:t>
            </a:r>
            <a:r>
              <a:rPr lang="en-US"/>
              <a:t> sed </a:t>
            </a:r>
            <a:r>
              <a:rPr lang="en-US" err="1"/>
              <a:t>vulputate</a:t>
            </a:r>
            <a:r>
              <a:rPr lang="en-US"/>
              <a:t> mi sit </a:t>
            </a:r>
            <a:r>
              <a:rPr lang="en-US" err="1"/>
              <a:t>amet</a:t>
            </a:r>
            <a:r>
              <a:rPr lang="en-US"/>
              <a:t>. </a:t>
            </a:r>
          </a:p>
        </p:txBody>
      </p:sp>
      <p:sp>
        <p:nvSpPr>
          <p:cNvPr id="6" name="Picture Placeholder 2">
            <a:extLst>
              <a:ext uri="{FF2B5EF4-FFF2-40B4-BE49-F238E27FC236}">
                <a16:creationId xmlns:a16="http://schemas.microsoft.com/office/drawing/2014/main" id="{BBBEFF81-90C5-666E-2C4C-D871735349E0}"/>
              </a:ext>
            </a:extLst>
          </p:cNvPr>
          <p:cNvSpPr>
            <a:spLocks noGrp="1"/>
          </p:cNvSpPr>
          <p:nvPr>
            <p:ph type="pic" sz="quarter" idx="18"/>
          </p:nvPr>
        </p:nvSpPr>
        <p:spPr>
          <a:xfrm>
            <a:off x="6411287" y="1000128"/>
            <a:ext cx="4885711" cy="220027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853C3FF-74BA-E655-57A7-3BEBAA6BB7A0}"/>
              </a:ext>
            </a:extLst>
          </p:cNvPr>
          <p:cNvSpPr>
            <a:spLocks noGrp="1"/>
          </p:cNvSpPr>
          <p:nvPr>
            <p:ph type="sldNum" sz="quarter" idx="19"/>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0213F9-1369-F84F-A1FA-1F5FB6609145}" type="slidenum">
              <a:rPr kumimoji="0" lang="en-US" sz="1200" b="0" i="0" u="none" strike="noStrike" kern="1200" cap="none" spc="0" normalizeH="0" baseline="0" noProof="0" smtClean="0">
                <a:ln>
                  <a:noFill/>
                </a:ln>
                <a:solidFill>
                  <a:srgbClr val="FDFDFD">
                    <a:tint val="7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DFDFD">
                  <a:tint val="75000"/>
                </a:srgbClr>
              </a:solidFill>
              <a:effectLst/>
              <a:uLnTx/>
              <a:uFillTx/>
              <a:latin typeface="Gill Sans MT" panose="020B0502020104020203"/>
              <a:ea typeface="+mn-ea"/>
              <a:cs typeface="+mn-cs"/>
            </a:endParaRPr>
          </a:p>
        </p:txBody>
      </p:sp>
    </p:spTree>
    <p:custDataLst>
      <p:tags r:id="rId1"/>
    </p:custDataLst>
    <p:extLst>
      <p:ext uri="{BB962C8B-B14F-4D97-AF65-F5344CB8AC3E}">
        <p14:creationId xmlns:p14="http://schemas.microsoft.com/office/powerpoint/2010/main" val="215413919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5/9/2025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2456730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Columns with images">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F2E6DC4A-D3E7-FEA8-5851-8E0FB41F0DD9}"/>
              </a:ext>
            </a:extLst>
          </p:cNvPr>
          <p:cNvSpPr>
            <a:spLocks noGrp="1"/>
          </p:cNvSpPr>
          <p:nvPr>
            <p:ph type="body" sz="quarter" idx="12" hasCustomPrompt="1"/>
          </p:nvPr>
        </p:nvSpPr>
        <p:spPr>
          <a:xfrm>
            <a:off x="879131" y="3284036"/>
            <a:ext cx="3321394" cy="2814638"/>
          </a:xfrm>
          <a:prstGeom prst="rect">
            <a:avLst/>
          </a:prstGeom>
        </p:spPr>
        <p:txBody>
          <a:bodyPr/>
          <a:lstStyle>
            <a:lvl1pPr marL="0" indent="0">
              <a:lnSpc>
                <a:spcPts val="2400"/>
              </a:lnSpc>
              <a:buNone/>
              <a:defRPr sz="1800" b="0" i="0">
                <a:solidFill>
                  <a:schemeClr val="tx1"/>
                </a:solidFill>
                <a:latin typeface="Gill Sans MT" panose="020B0502020104020203" pitchFamily="34"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Ac </a:t>
            </a:r>
            <a:r>
              <a:rPr lang="en-US" err="1"/>
              <a:t>odio</a:t>
            </a:r>
            <a:r>
              <a:rPr lang="en-US"/>
              <a:t> </a:t>
            </a:r>
            <a:r>
              <a:rPr lang="en-US" err="1"/>
              <a:t>tempor</a:t>
            </a:r>
            <a:r>
              <a:rPr lang="en-US"/>
              <a:t> </a:t>
            </a:r>
            <a:r>
              <a:rPr lang="en-US" err="1"/>
              <a:t>orci</a:t>
            </a:r>
            <a:r>
              <a:rPr lang="en-US"/>
              <a:t> </a:t>
            </a:r>
            <a:r>
              <a:rPr lang="en-US" err="1"/>
              <a:t>dapibus</a:t>
            </a:r>
            <a:r>
              <a:rPr lang="en-US"/>
              <a:t>. Duis </a:t>
            </a:r>
            <a:r>
              <a:rPr lang="en-US" err="1"/>
              <a:t>ultricies</a:t>
            </a:r>
            <a:r>
              <a:rPr lang="en-US"/>
              <a:t> </a:t>
            </a:r>
            <a:r>
              <a:rPr lang="en-US" err="1"/>
              <a:t>lacus</a:t>
            </a:r>
            <a:r>
              <a:rPr lang="en-US"/>
              <a:t> sed </a:t>
            </a:r>
            <a:r>
              <a:rPr lang="en-US" err="1"/>
              <a:t>turpis</a:t>
            </a:r>
            <a:r>
              <a:rPr lang="en-US"/>
              <a:t> </a:t>
            </a:r>
            <a:r>
              <a:rPr lang="en-US" err="1"/>
              <a:t>tincidunt</a:t>
            </a:r>
            <a:r>
              <a:rPr lang="en-US"/>
              <a:t>. Aenean </a:t>
            </a:r>
            <a:r>
              <a:rPr lang="en-US" err="1"/>
              <a:t>euismod</a:t>
            </a:r>
            <a:r>
              <a:rPr lang="en-US"/>
              <a:t> </a:t>
            </a:r>
            <a:r>
              <a:rPr lang="en-US" err="1"/>
              <a:t>elementum</a:t>
            </a:r>
            <a:r>
              <a:rPr lang="en-US"/>
              <a:t> nisi </a:t>
            </a:r>
            <a:r>
              <a:rPr lang="en-US" err="1"/>
              <a:t>quis</a:t>
            </a:r>
            <a:r>
              <a:rPr lang="en-US"/>
              <a:t>.  </a:t>
            </a:r>
          </a:p>
        </p:txBody>
      </p:sp>
      <p:sp>
        <p:nvSpPr>
          <p:cNvPr id="3" name="Picture Placeholder 2">
            <a:extLst>
              <a:ext uri="{FF2B5EF4-FFF2-40B4-BE49-F238E27FC236}">
                <a16:creationId xmlns:a16="http://schemas.microsoft.com/office/drawing/2014/main" id="{36EB22C1-7BF0-328D-D99D-EF2AC12B3E3C}"/>
              </a:ext>
            </a:extLst>
          </p:cNvPr>
          <p:cNvSpPr>
            <a:spLocks noGrp="1"/>
          </p:cNvSpPr>
          <p:nvPr>
            <p:ph type="pic" sz="quarter" idx="16"/>
          </p:nvPr>
        </p:nvSpPr>
        <p:spPr>
          <a:xfrm>
            <a:off x="989636" y="855164"/>
            <a:ext cx="3180024" cy="2200275"/>
          </a:xfrm>
          <a:prstGeom prst="rect">
            <a:avLst/>
          </a:prstGeom>
        </p:spPr>
        <p:txBody>
          <a:bodyPr/>
          <a:lstStyle/>
          <a:p>
            <a:endParaRPr lang="en-US"/>
          </a:p>
        </p:txBody>
      </p:sp>
      <p:sp>
        <p:nvSpPr>
          <p:cNvPr id="2" name="Text Placeholder 18">
            <a:extLst>
              <a:ext uri="{FF2B5EF4-FFF2-40B4-BE49-F238E27FC236}">
                <a16:creationId xmlns:a16="http://schemas.microsoft.com/office/drawing/2014/main" id="{5B448C85-7956-9FAB-F3BB-C2F66B5F3BF4}"/>
              </a:ext>
            </a:extLst>
          </p:cNvPr>
          <p:cNvSpPr>
            <a:spLocks noGrp="1"/>
          </p:cNvSpPr>
          <p:nvPr>
            <p:ph type="body" sz="quarter" idx="17" hasCustomPrompt="1"/>
          </p:nvPr>
        </p:nvSpPr>
        <p:spPr>
          <a:xfrm>
            <a:off x="4551019" y="3284036"/>
            <a:ext cx="3321394" cy="2814638"/>
          </a:xfrm>
          <a:prstGeom prst="rect">
            <a:avLst/>
          </a:prstGeom>
        </p:spPr>
        <p:txBody>
          <a:bodyPr/>
          <a:lstStyle>
            <a:lvl1pPr marL="0" indent="0">
              <a:lnSpc>
                <a:spcPts val="2400"/>
              </a:lnSpc>
              <a:buNone/>
              <a:defRPr sz="1800" b="0" i="0">
                <a:solidFill>
                  <a:schemeClr val="tx1"/>
                </a:solidFill>
                <a:latin typeface="Gill Sans MT" panose="020B0502020104020203" pitchFamily="34"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Ac </a:t>
            </a:r>
            <a:r>
              <a:rPr lang="en-US" err="1"/>
              <a:t>odio</a:t>
            </a:r>
            <a:r>
              <a:rPr lang="en-US"/>
              <a:t> </a:t>
            </a:r>
            <a:r>
              <a:rPr lang="en-US" err="1"/>
              <a:t>tempor</a:t>
            </a:r>
            <a:r>
              <a:rPr lang="en-US"/>
              <a:t> </a:t>
            </a:r>
            <a:r>
              <a:rPr lang="en-US" err="1"/>
              <a:t>orci</a:t>
            </a:r>
            <a:r>
              <a:rPr lang="en-US"/>
              <a:t> </a:t>
            </a:r>
            <a:r>
              <a:rPr lang="en-US" err="1"/>
              <a:t>dapibus</a:t>
            </a:r>
            <a:r>
              <a:rPr lang="en-US"/>
              <a:t>. Duis </a:t>
            </a:r>
            <a:r>
              <a:rPr lang="en-US" err="1"/>
              <a:t>ultricies</a:t>
            </a:r>
            <a:r>
              <a:rPr lang="en-US"/>
              <a:t> </a:t>
            </a:r>
            <a:r>
              <a:rPr lang="en-US" err="1"/>
              <a:t>lacus</a:t>
            </a:r>
            <a:r>
              <a:rPr lang="en-US"/>
              <a:t> sed </a:t>
            </a:r>
            <a:r>
              <a:rPr lang="en-US" err="1"/>
              <a:t>turpis</a:t>
            </a:r>
            <a:r>
              <a:rPr lang="en-US"/>
              <a:t> </a:t>
            </a:r>
            <a:r>
              <a:rPr lang="en-US" err="1"/>
              <a:t>tincidunt</a:t>
            </a:r>
            <a:r>
              <a:rPr lang="en-US"/>
              <a:t>. Aenean </a:t>
            </a:r>
            <a:r>
              <a:rPr lang="en-US" err="1"/>
              <a:t>euismod</a:t>
            </a:r>
            <a:r>
              <a:rPr lang="en-US"/>
              <a:t> </a:t>
            </a:r>
            <a:r>
              <a:rPr lang="en-US" err="1"/>
              <a:t>elementum</a:t>
            </a:r>
            <a:r>
              <a:rPr lang="en-US"/>
              <a:t> nisi </a:t>
            </a:r>
            <a:r>
              <a:rPr lang="en-US" err="1"/>
              <a:t>quis</a:t>
            </a:r>
            <a:r>
              <a:rPr lang="en-US"/>
              <a:t>.  Auctor </a:t>
            </a:r>
            <a:r>
              <a:rPr lang="en-US" err="1"/>
              <a:t>elit</a:t>
            </a:r>
            <a:r>
              <a:rPr lang="en-US"/>
              <a:t> sed </a:t>
            </a:r>
            <a:r>
              <a:rPr lang="en-US" err="1"/>
              <a:t>vulputate</a:t>
            </a:r>
            <a:r>
              <a:rPr lang="en-US"/>
              <a:t> mi sit </a:t>
            </a:r>
            <a:r>
              <a:rPr lang="en-US" err="1"/>
              <a:t>amet</a:t>
            </a:r>
            <a:r>
              <a:rPr lang="en-US"/>
              <a:t>. </a:t>
            </a:r>
          </a:p>
        </p:txBody>
      </p:sp>
      <p:sp>
        <p:nvSpPr>
          <p:cNvPr id="5" name="Picture Placeholder 2">
            <a:extLst>
              <a:ext uri="{FF2B5EF4-FFF2-40B4-BE49-F238E27FC236}">
                <a16:creationId xmlns:a16="http://schemas.microsoft.com/office/drawing/2014/main" id="{8FCA057B-9BBE-75A8-8D4B-D529A7057EBD}"/>
              </a:ext>
            </a:extLst>
          </p:cNvPr>
          <p:cNvSpPr>
            <a:spLocks noGrp="1"/>
          </p:cNvSpPr>
          <p:nvPr>
            <p:ph type="pic" sz="quarter" idx="18"/>
          </p:nvPr>
        </p:nvSpPr>
        <p:spPr>
          <a:xfrm>
            <a:off x="4647236" y="855164"/>
            <a:ext cx="3180024" cy="2200275"/>
          </a:xfrm>
          <a:prstGeom prst="rect">
            <a:avLst/>
          </a:prstGeom>
        </p:spPr>
        <p:txBody>
          <a:bodyPr/>
          <a:lstStyle/>
          <a:p>
            <a:endParaRPr lang="en-US"/>
          </a:p>
        </p:txBody>
      </p:sp>
      <p:sp>
        <p:nvSpPr>
          <p:cNvPr id="9" name="Text Placeholder 18">
            <a:extLst>
              <a:ext uri="{FF2B5EF4-FFF2-40B4-BE49-F238E27FC236}">
                <a16:creationId xmlns:a16="http://schemas.microsoft.com/office/drawing/2014/main" id="{81AC987E-602C-FE35-AD20-1F828597906A}"/>
              </a:ext>
            </a:extLst>
          </p:cNvPr>
          <p:cNvSpPr>
            <a:spLocks noGrp="1"/>
          </p:cNvSpPr>
          <p:nvPr>
            <p:ph type="body" sz="quarter" idx="19" hasCustomPrompt="1"/>
          </p:nvPr>
        </p:nvSpPr>
        <p:spPr>
          <a:xfrm>
            <a:off x="8212418" y="3284036"/>
            <a:ext cx="3321394" cy="2814638"/>
          </a:xfrm>
          <a:prstGeom prst="rect">
            <a:avLst/>
          </a:prstGeom>
        </p:spPr>
        <p:txBody>
          <a:bodyPr/>
          <a:lstStyle>
            <a:lvl1pPr marL="0" indent="0">
              <a:lnSpc>
                <a:spcPts val="2400"/>
              </a:lnSpc>
              <a:buNone/>
              <a:defRPr sz="1800" b="0" i="0">
                <a:solidFill>
                  <a:schemeClr val="tx1"/>
                </a:solidFill>
                <a:latin typeface="Gill Sans MT" panose="020B0502020104020203" pitchFamily="34"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Ac </a:t>
            </a:r>
            <a:r>
              <a:rPr lang="en-US" err="1"/>
              <a:t>odio</a:t>
            </a:r>
            <a:r>
              <a:rPr lang="en-US"/>
              <a:t> </a:t>
            </a:r>
            <a:r>
              <a:rPr lang="en-US" err="1"/>
              <a:t>tempor</a:t>
            </a:r>
            <a:r>
              <a:rPr lang="en-US"/>
              <a:t> </a:t>
            </a:r>
            <a:r>
              <a:rPr lang="en-US" err="1"/>
              <a:t>orci</a:t>
            </a:r>
            <a:r>
              <a:rPr lang="en-US"/>
              <a:t> </a:t>
            </a:r>
            <a:r>
              <a:rPr lang="en-US" err="1"/>
              <a:t>dapibus</a:t>
            </a:r>
            <a:r>
              <a:rPr lang="en-US"/>
              <a:t>. Duis </a:t>
            </a:r>
            <a:r>
              <a:rPr lang="en-US" err="1"/>
              <a:t>ultricies</a:t>
            </a:r>
            <a:r>
              <a:rPr lang="en-US"/>
              <a:t> </a:t>
            </a:r>
            <a:r>
              <a:rPr lang="en-US" err="1"/>
              <a:t>lacus</a:t>
            </a:r>
            <a:r>
              <a:rPr lang="en-US"/>
              <a:t> sed </a:t>
            </a:r>
            <a:r>
              <a:rPr lang="en-US" err="1"/>
              <a:t>turpis</a:t>
            </a:r>
            <a:r>
              <a:rPr lang="en-US"/>
              <a:t> </a:t>
            </a:r>
            <a:r>
              <a:rPr lang="en-US" err="1"/>
              <a:t>tincidunt</a:t>
            </a:r>
            <a:r>
              <a:rPr lang="en-US"/>
              <a:t>. Aenean </a:t>
            </a:r>
            <a:r>
              <a:rPr lang="en-US" err="1"/>
              <a:t>euismod</a:t>
            </a:r>
            <a:r>
              <a:rPr lang="en-US"/>
              <a:t> </a:t>
            </a:r>
            <a:r>
              <a:rPr lang="en-US" err="1"/>
              <a:t>elementum</a:t>
            </a:r>
            <a:r>
              <a:rPr lang="en-US"/>
              <a:t> nisi </a:t>
            </a:r>
            <a:r>
              <a:rPr lang="en-US" err="1"/>
              <a:t>quis</a:t>
            </a:r>
            <a:r>
              <a:rPr lang="en-US"/>
              <a:t>.  Auctor </a:t>
            </a:r>
            <a:r>
              <a:rPr lang="en-US" err="1"/>
              <a:t>elit</a:t>
            </a:r>
            <a:r>
              <a:rPr lang="en-US"/>
              <a:t> sed </a:t>
            </a:r>
            <a:r>
              <a:rPr lang="en-US" err="1"/>
              <a:t>vulputate</a:t>
            </a:r>
            <a:r>
              <a:rPr lang="en-US"/>
              <a:t> mi sit </a:t>
            </a:r>
            <a:r>
              <a:rPr lang="en-US" err="1"/>
              <a:t>amet</a:t>
            </a:r>
            <a:r>
              <a:rPr lang="en-US"/>
              <a:t>. </a:t>
            </a:r>
          </a:p>
        </p:txBody>
      </p:sp>
      <p:sp>
        <p:nvSpPr>
          <p:cNvPr id="13" name="Picture Placeholder 2">
            <a:extLst>
              <a:ext uri="{FF2B5EF4-FFF2-40B4-BE49-F238E27FC236}">
                <a16:creationId xmlns:a16="http://schemas.microsoft.com/office/drawing/2014/main" id="{07573FF5-FEFB-413E-DB66-D93F0CFD67A8}"/>
              </a:ext>
            </a:extLst>
          </p:cNvPr>
          <p:cNvSpPr>
            <a:spLocks noGrp="1"/>
          </p:cNvSpPr>
          <p:nvPr>
            <p:ph type="pic" sz="quarter" idx="20"/>
          </p:nvPr>
        </p:nvSpPr>
        <p:spPr>
          <a:xfrm>
            <a:off x="8308635" y="855164"/>
            <a:ext cx="3180024" cy="220027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907BBA7-6936-076B-A352-B7D9666FBD56}"/>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0213F9-1369-F84F-A1FA-1F5FB6609145}" type="slidenum">
              <a:rPr kumimoji="0" lang="en-US" sz="1200" b="0" i="0" u="none" strike="noStrike" kern="1200" cap="none" spc="0" normalizeH="0" baseline="0" noProof="0" smtClean="0">
                <a:ln>
                  <a:noFill/>
                </a:ln>
                <a:solidFill>
                  <a:srgbClr val="FDFDFD">
                    <a:tint val="7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DFDFD">
                  <a:tint val="75000"/>
                </a:srgbClr>
              </a:solidFill>
              <a:effectLst/>
              <a:uLnTx/>
              <a:uFillTx/>
              <a:latin typeface="Gill Sans MT" panose="020B0502020104020203"/>
              <a:ea typeface="+mn-ea"/>
              <a:cs typeface="+mn-cs"/>
            </a:endParaRPr>
          </a:p>
        </p:txBody>
      </p:sp>
    </p:spTree>
    <p:custDataLst>
      <p:tags r:id="rId1"/>
    </p:custDataLst>
    <p:extLst>
      <p:ext uri="{BB962C8B-B14F-4D97-AF65-F5344CB8AC3E}">
        <p14:creationId xmlns:p14="http://schemas.microsoft.com/office/powerpoint/2010/main" val="1952515324"/>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Columns with images">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F2E6DC4A-D3E7-FEA8-5851-8E0FB41F0DD9}"/>
              </a:ext>
            </a:extLst>
          </p:cNvPr>
          <p:cNvSpPr>
            <a:spLocks noGrp="1"/>
          </p:cNvSpPr>
          <p:nvPr>
            <p:ph type="body" sz="quarter" idx="12" hasCustomPrompt="1"/>
          </p:nvPr>
        </p:nvSpPr>
        <p:spPr>
          <a:xfrm>
            <a:off x="879131" y="3272886"/>
            <a:ext cx="2507007" cy="2814638"/>
          </a:xfrm>
          <a:prstGeom prst="rect">
            <a:avLst/>
          </a:prstGeom>
        </p:spPr>
        <p:txBody>
          <a:bodyPr/>
          <a:lstStyle>
            <a:lvl1pPr marL="0" indent="0">
              <a:lnSpc>
                <a:spcPts val="2400"/>
              </a:lnSpc>
              <a:buNone/>
              <a:defRPr sz="1800" b="0" i="0">
                <a:solidFill>
                  <a:schemeClr val="tx1"/>
                </a:solidFill>
                <a:latin typeface="Gill Sans MT" panose="020B0502020104020203" pitchFamily="34"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Ac </a:t>
            </a:r>
            <a:r>
              <a:rPr lang="en-US" err="1"/>
              <a:t>odio</a:t>
            </a:r>
            <a:r>
              <a:rPr lang="en-US"/>
              <a:t> </a:t>
            </a:r>
            <a:r>
              <a:rPr lang="en-US" err="1"/>
              <a:t>tempor</a:t>
            </a:r>
            <a:r>
              <a:rPr lang="en-US"/>
              <a:t> </a:t>
            </a:r>
            <a:r>
              <a:rPr lang="en-US" err="1"/>
              <a:t>orci</a:t>
            </a:r>
            <a:r>
              <a:rPr lang="en-US"/>
              <a:t> </a:t>
            </a:r>
            <a:r>
              <a:rPr lang="en-US" err="1"/>
              <a:t>dapibus</a:t>
            </a:r>
            <a:r>
              <a:rPr lang="en-US"/>
              <a:t>. </a:t>
            </a:r>
          </a:p>
        </p:txBody>
      </p:sp>
      <p:sp>
        <p:nvSpPr>
          <p:cNvPr id="10" name="Text Placeholder 18">
            <a:extLst>
              <a:ext uri="{FF2B5EF4-FFF2-40B4-BE49-F238E27FC236}">
                <a16:creationId xmlns:a16="http://schemas.microsoft.com/office/drawing/2014/main" id="{A1B5F09D-F12E-AED0-11F1-9AFF27C2EAA7}"/>
              </a:ext>
            </a:extLst>
          </p:cNvPr>
          <p:cNvSpPr>
            <a:spLocks noGrp="1"/>
          </p:cNvSpPr>
          <p:nvPr>
            <p:ph type="body" sz="quarter" idx="13" hasCustomPrompt="1"/>
          </p:nvPr>
        </p:nvSpPr>
        <p:spPr>
          <a:xfrm>
            <a:off x="3610423" y="3272886"/>
            <a:ext cx="2507007" cy="2814638"/>
          </a:xfrm>
          <a:prstGeom prst="rect">
            <a:avLst/>
          </a:prstGeom>
        </p:spPr>
        <p:txBody>
          <a:bodyPr/>
          <a:lstStyle>
            <a:lvl1pPr marL="0" indent="0">
              <a:lnSpc>
                <a:spcPts val="2400"/>
              </a:lnSpc>
              <a:buNone/>
              <a:defRPr sz="1800" b="0" i="0">
                <a:solidFill>
                  <a:schemeClr val="tx1"/>
                </a:solidFill>
                <a:latin typeface="Gill Sans MT" panose="020B0502020104020203" pitchFamily="34"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Ac </a:t>
            </a:r>
            <a:r>
              <a:rPr lang="en-US" err="1"/>
              <a:t>odio</a:t>
            </a:r>
            <a:r>
              <a:rPr lang="en-US"/>
              <a:t> </a:t>
            </a:r>
            <a:r>
              <a:rPr lang="en-US" err="1"/>
              <a:t>tempor</a:t>
            </a:r>
            <a:r>
              <a:rPr lang="en-US"/>
              <a:t> </a:t>
            </a:r>
            <a:r>
              <a:rPr lang="en-US" err="1"/>
              <a:t>orci</a:t>
            </a:r>
            <a:r>
              <a:rPr lang="en-US"/>
              <a:t> </a:t>
            </a:r>
            <a:r>
              <a:rPr lang="en-US" err="1"/>
              <a:t>dapibus</a:t>
            </a:r>
            <a:r>
              <a:rPr lang="en-US"/>
              <a:t>. </a:t>
            </a:r>
          </a:p>
        </p:txBody>
      </p:sp>
      <p:sp>
        <p:nvSpPr>
          <p:cNvPr id="11" name="Text Placeholder 18">
            <a:extLst>
              <a:ext uri="{FF2B5EF4-FFF2-40B4-BE49-F238E27FC236}">
                <a16:creationId xmlns:a16="http://schemas.microsoft.com/office/drawing/2014/main" id="{842E601B-0BA5-BEBB-14DF-906919875785}"/>
              </a:ext>
            </a:extLst>
          </p:cNvPr>
          <p:cNvSpPr>
            <a:spLocks noGrp="1"/>
          </p:cNvSpPr>
          <p:nvPr>
            <p:ph type="body" sz="quarter" idx="14" hasCustomPrompt="1"/>
          </p:nvPr>
        </p:nvSpPr>
        <p:spPr>
          <a:xfrm>
            <a:off x="6341715" y="3272886"/>
            <a:ext cx="2507007" cy="2814638"/>
          </a:xfrm>
          <a:prstGeom prst="rect">
            <a:avLst/>
          </a:prstGeom>
        </p:spPr>
        <p:txBody>
          <a:bodyPr/>
          <a:lstStyle>
            <a:lvl1pPr marL="0" indent="0">
              <a:lnSpc>
                <a:spcPts val="2400"/>
              </a:lnSpc>
              <a:buNone/>
              <a:defRPr sz="1800" b="0" i="0">
                <a:solidFill>
                  <a:schemeClr val="tx1"/>
                </a:solidFill>
                <a:latin typeface="Gill Sans MT" panose="020B0502020104020203" pitchFamily="34"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Ac </a:t>
            </a:r>
            <a:r>
              <a:rPr lang="en-US" err="1"/>
              <a:t>odio</a:t>
            </a:r>
            <a:r>
              <a:rPr lang="en-US"/>
              <a:t> </a:t>
            </a:r>
            <a:r>
              <a:rPr lang="en-US" err="1"/>
              <a:t>tempor</a:t>
            </a:r>
            <a:r>
              <a:rPr lang="en-US"/>
              <a:t> </a:t>
            </a:r>
            <a:r>
              <a:rPr lang="en-US" err="1"/>
              <a:t>orci</a:t>
            </a:r>
            <a:r>
              <a:rPr lang="en-US"/>
              <a:t> </a:t>
            </a:r>
            <a:r>
              <a:rPr lang="en-US" err="1"/>
              <a:t>dapibus</a:t>
            </a:r>
            <a:r>
              <a:rPr lang="en-US"/>
              <a:t>.. </a:t>
            </a:r>
          </a:p>
        </p:txBody>
      </p:sp>
      <p:sp>
        <p:nvSpPr>
          <p:cNvPr id="12" name="Text Placeholder 18">
            <a:extLst>
              <a:ext uri="{FF2B5EF4-FFF2-40B4-BE49-F238E27FC236}">
                <a16:creationId xmlns:a16="http://schemas.microsoft.com/office/drawing/2014/main" id="{363EF8F6-0546-866E-5CC1-10BE3C599079}"/>
              </a:ext>
            </a:extLst>
          </p:cNvPr>
          <p:cNvSpPr>
            <a:spLocks noGrp="1"/>
          </p:cNvSpPr>
          <p:nvPr>
            <p:ph type="body" sz="quarter" idx="15" hasCustomPrompt="1"/>
          </p:nvPr>
        </p:nvSpPr>
        <p:spPr>
          <a:xfrm>
            <a:off x="9073007" y="3272886"/>
            <a:ext cx="2507007" cy="2814638"/>
          </a:xfrm>
          <a:prstGeom prst="rect">
            <a:avLst/>
          </a:prstGeom>
        </p:spPr>
        <p:txBody>
          <a:bodyPr/>
          <a:lstStyle>
            <a:lvl1pPr marL="0" indent="0">
              <a:lnSpc>
                <a:spcPts val="2400"/>
              </a:lnSpc>
              <a:buNone/>
              <a:defRPr sz="1800" b="0" i="0">
                <a:solidFill>
                  <a:schemeClr val="tx1"/>
                </a:solidFill>
                <a:latin typeface="Gill Sans MT" panose="020B0502020104020203" pitchFamily="34"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Ac </a:t>
            </a:r>
            <a:r>
              <a:rPr lang="en-US" err="1"/>
              <a:t>odio</a:t>
            </a:r>
            <a:r>
              <a:rPr lang="en-US"/>
              <a:t> </a:t>
            </a:r>
            <a:r>
              <a:rPr lang="en-US" err="1"/>
              <a:t>tempor</a:t>
            </a:r>
            <a:r>
              <a:rPr lang="en-US"/>
              <a:t> </a:t>
            </a:r>
            <a:r>
              <a:rPr lang="en-US" err="1"/>
              <a:t>orci</a:t>
            </a:r>
            <a:r>
              <a:rPr lang="en-US"/>
              <a:t> </a:t>
            </a:r>
            <a:r>
              <a:rPr lang="en-US" err="1"/>
              <a:t>dapibus</a:t>
            </a:r>
            <a:r>
              <a:rPr lang="en-US"/>
              <a:t>.</a:t>
            </a:r>
          </a:p>
        </p:txBody>
      </p:sp>
      <p:sp>
        <p:nvSpPr>
          <p:cNvPr id="3" name="Picture Placeholder 2">
            <a:extLst>
              <a:ext uri="{FF2B5EF4-FFF2-40B4-BE49-F238E27FC236}">
                <a16:creationId xmlns:a16="http://schemas.microsoft.com/office/drawing/2014/main" id="{36EB22C1-7BF0-328D-D99D-EF2AC12B3E3C}"/>
              </a:ext>
            </a:extLst>
          </p:cNvPr>
          <p:cNvSpPr>
            <a:spLocks noGrp="1"/>
          </p:cNvSpPr>
          <p:nvPr>
            <p:ph type="pic" sz="quarter" idx="16"/>
          </p:nvPr>
        </p:nvSpPr>
        <p:spPr>
          <a:xfrm>
            <a:off x="989636" y="844014"/>
            <a:ext cx="2400300" cy="2200275"/>
          </a:xfrm>
          <a:prstGeom prst="rect">
            <a:avLst/>
          </a:prstGeom>
        </p:spPr>
        <p:txBody>
          <a:bodyPr/>
          <a:lstStyle/>
          <a:p>
            <a:endParaRPr lang="en-US"/>
          </a:p>
        </p:txBody>
      </p:sp>
      <p:sp>
        <p:nvSpPr>
          <p:cNvPr id="4" name="Picture Placeholder 2">
            <a:extLst>
              <a:ext uri="{FF2B5EF4-FFF2-40B4-BE49-F238E27FC236}">
                <a16:creationId xmlns:a16="http://schemas.microsoft.com/office/drawing/2014/main" id="{F9426A15-4CA6-8CC3-A9BE-2F3E08F501B5}"/>
              </a:ext>
            </a:extLst>
          </p:cNvPr>
          <p:cNvSpPr>
            <a:spLocks noGrp="1"/>
          </p:cNvSpPr>
          <p:nvPr>
            <p:ph type="pic" sz="quarter" idx="17"/>
          </p:nvPr>
        </p:nvSpPr>
        <p:spPr>
          <a:xfrm>
            <a:off x="3696151" y="844014"/>
            <a:ext cx="2400300" cy="2200275"/>
          </a:xfrm>
          <a:prstGeom prst="rect">
            <a:avLst/>
          </a:prstGeom>
        </p:spPr>
        <p:txBody>
          <a:bodyPr/>
          <a:lstStyle/>
          <a:p>
            <a:endParaRPr lang="en-US"/>
          </a:p>
        </p:txBody>
      </p:sp>
      <p:sp>
        <p:nvSpPr>
          <p:cNvPr id="6" name="Picture Placeholder 2">
            <a:extLst>
              <a:ext uri="{FF2B5EF4-FFF2-40B4-BE49-F238E27FC236}">
                <a16:creationId xmlns:a16="http://schemas.microsoft.com/office/drawing/2014/main" id="{D698AA20-9369-B1EF-14F0-B7EDBB7369DC}"/>
              </a:ext>
            </a:extLst>
          </p:cNvPr>
          <p:cNvSpPr>
            <a:spLocks noGrp="1"/>
          </p:cNvSpPr>
          <p:nvPr>
            <p:ph type="pic" sz="quarter" idx="18"/>
          </p:nvPr>
        </p:nvSpPr>
        <p:spPr>
          <a:xfrm>
            <a:off x="6402666" y="844014"/>
            <a:ext cx="2400300" cy="2200275"/>
          </a:xfrm>
          <a:prstGeom prst="rect">
            <a:avLst/>
          </a:prstGeom>
        </p:spPr>
        <p:txBody>
          <a:bodyPr/>
          <a:lstStyle/>
          <a:p>
            <a:endParaRPr lang="en-US"/>
          </a:p>
        </p:txBody>
      </p:sp>
      <p:sp>
        <p:nvSpPr>
          <p:cNvPr id="7" name="Picture Placeholder 2">
            <a:extLst>
              <a:ext uri="{FF2B5EF4-FFF2-40B4-BE49-F238E27FC236}">
                <a16:creationId xmlns:a16="http://schemas.microsoft.com/office/drawing/2014/main" id="{A056C592-3157-7CF0-6CE4-E00BCE86664D}"/>
              </a:ext>
            </a:extLst>
          </p:cNvPr>
          <p:cNvSpPr>
            <a:spLocks noGrp="1"/>
          </p:cNvSpPr>
          <p:nvPr>
            <p:ph type="pic" sz="quarter" idx="19"/>
          </p:nvPr>
        </p:nvSpPr>
        <p:spPr>
          <a:xfrm>
            <a:off x="9109181" y="844014"/>
            <a:ext cx="2400300" cy="220027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7D8EF86-42F6-3486-A3B7-CD1586A696CA}"/>
              </a:ext>
            </a:extLst>
          </p:cNvPr>
          <p:cNvSpPr>
            <a:spLocks noGrp="1"/>
          </p:cNvSpPr>
          <p:nvPr>
            <p:ph type="sldNum" sz="quarter"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0213F9-1369-F84F-A1FA-1F5FB6609145}" type="slidenum">
              <a:rPr kumimoji="0" lang="en-US" sz="1200" b="0" i="0" u="none" strike="noStrike" kern="1200" cap="none" spc="0" normalizeH="0" baseline="0" noProof="0" smtClean="0">
                <a:ln>
                  <a:noFill/>
                </a:ln>
                <a:solidFill>
                  <a:srgbClr val="FDFDFD">
                    <a:tint val="7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DFDFD">
                  <a:tint val="75000"/>
                </a:srgbClr>
              </a:solidFill>
              <a:effectLst/>
              <a:uLnTx/>
              <a:uFillTx/>
              <a:latin typeface="Gill Sans MT" panose="020B0502020104020203"/>
              <a:ea typeface="+mn-ea"/>
              <a:cs typeface="+mn-cs"/>
            </a:endParaRPr>
          </a:p>
        </p:txBody>
      </p:sp>
    </p:spTree>
    <p:custDataLst>
      <p:tags r:id="rId1"/>
    </p:custDataLst>
    <p:extLst>
      <p:ext uri="{BB962C8B-B14F-4D97-AF65-F5344CB8AC3E}">
        <p14:creationId xmlns:p14="http://schemas.microsoft.com/office/powerpoint/2010/main" val="548152518"/>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ullets and Photo">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D35968F-9532-19AD-14A3-C3C9A6D4174D}"/>
              </a:ext>
            </a:extLst>
          </p:cNvPr>
          <p:cNvSpPr>
            <a:spLocks noGrp="1"/>
          </p:cNvSpPr>
          <p:nvPr>
            <p:ph type="body" sz="quarter" idx="10" hasCustomPrompt="1"/>
          </p:nvPr>
        </p:nvSpPr>
        <p:spPr>
          <a:xfrm>
            <a:off x="5504779" y="1072042"/>
            <a:ext cx="5831016" cy="1104900"/>
          </a:xfrm>
          <a:prstGeom prst="rect">
            <a:avLst/>
          </a:prstGeom>
        </p:spPr>
        <p:txBody>
          <a:bodyPr/>
          <a:lstStyle>
            <a:lvl1pPr marL="0" indent="0">
              <a:buNone/>
              <a:defRPr sz="6000" b="1" i="0">
                <a:solidFill>
                  <a:schemeClr val="tx2"/>
                </a:solidFill>
                <a:latin typeface="Gill Sans MT" panose="020B0502020104020203" pitchFamily="34" charset="77"/>
              </a:defRPr>
            </a:lvl1pPr>
          </a:lstStyle>
          <a:p>
            <a:pPr lvl="0"/>
            <a:r>
              <a:rPr lang="en-US"/>
              <a:t>Bullet Points</a:t>
            </a:r>
          </a:p>
        </p:txBody>
      </p:sp>
      <p:sp>
        <p:nvSpPr>
          <p:cNvPr id="3" name="Text Placeholder 2">
            <a:extLst>
              <a:ext uri="{FF2B5EF4-FFF2-40B4-BE49-F238E27FC236}">
                <a16:creationId xmlns:a16="http://schemas.microsoft.com/office/drawing/2014/main" id="{750E8BA4-8639-8B8A-B6F1-44CB4443E3F0}"/>
              </a:ext>
            </a:extLst>
          </p:cNvPr>
          <p:cNvSpPr>
            <a:spLocks noGrp="1"/>
          </p:cNvSpPr>
          <p:nvPr>
            <p:ph type="body" sz="quarter" idx="11"/>
          </p:nvPr>
        </p:nvSpPr>
        <p:spPr>
          <a:xfrm>
            <a:off x="5294920" y="2337720"/>
            <a:ext cx="5831016" cy="3424238"/>
          </a:xfrm>
          <a:prstGeom prst="rect">
            <a:avLst/>
          </a:prstGeom>
        </p:spPr>
        <p:txBody>
          <a:bodyPr/>
          <a:lstStyle>
            <a:lvl1pPr>
              <a:defRPr b="0" i="0">
                <a:latin typeface="Gill Sans MT" panose="020B0502020104020203" pitchFamily="34" charset="77"/>
              </a:defRPr>
            </a:lvl1pPr>
            <a:lvl2pPr>
              <a:defRPr b="0" i="0">
                <a:latin typeface="Gill Sans MT" panose="020B0502020104020203" pitchFamily="34" charset="77"/>
              </a:defRPr>
            </a:lvl2pPr>
            <a:lvl3pPr>
              <a:defRPr b="0" i="0">
                <a:latin typeface="Gill Sans MT" panose="020B0502020104020203" pitchFamily="34" charset="77"/>
              </a:defRPr>
            </a:lvl3pPr>
            <a:lvl4pPr>
              <a:defRPr b="0" i="0">
                <a:latin typeface="Gill Sans MT" panose="020B0502020104020203" pitchFamily="34" charset="77"/>
              </a:defRPr>
            </a:lvl4pPr>
            <a:lvl5pPr>
              <a:defRPr b="0" i="0">
                <a:latin typeface="Gill Sans MT" panose="020B050202010402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D17AB23D-5014-09E5-0F0D-D1807B0862D1}"/>
              </a:ext>
            </a:extLst>
          </p:cNvPr>
          <p:cNvSpPr>
            <a:spLocks noGrp="1"/>
          </p:cNvSpPr>
          <p:nvPr>
            <p:ph type="pic" sz="quarter" idx="12"/>
          </p:nvPr>
        </p:nvSpPr>
        <p:spPr>
          <a:xfrm>
            <a:off x="0" y="0"/>
            <a:ext cx="4682072" cy="6857999"/>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7F2BBFA-29AA-5B44-4E0D-7ED8FEC707B2}"/>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0213F9-1369-F84F-A1FA-1F5FB6609145}" type="slidenum">
              <a:rPr kumimoji="0" lang="en-US" sz="1200" b="0" i="0" u="none" strike="noStrike" kern="1200" cap="none" spc="0" normalizeH="0" baseline="0" noProof="0" smtClean="0">
                <a:ln>
                  <a:noFill/>
                </a:ln>
                <a:solidFill>
                  <a:srgbClr val="FDFDFD">
                    <a:tint val="7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DFDFD">
                  <a:tint val="75000"/>
                </a:srgbClr>
              </a:solidFill>
              <a:effectLst/>
              <a:uLnTx/>
              <a:uFillTx/>
              <a:latin typeface="Gill Sans MT" panose="020B0502020104020203"/>
              <a:ea typeface="+mn-ea"/>
              <a:cs typeface="+mn-cs"/>
            </a:endParaRPr>
          </a:p>
        </p:txBody>
      </p:sp>
    </p:spTree>
    <p:custDataLst>
      <p:tags r:id="rId1"/>
    </p:custDataLst>
    <p:extLst>
      <p:ext uri="{BB962C8B-B14F-4D97-AF65-F5344CB8AC3E}">
        <p14:creationId xmlns:p14="http://schemas.microsoft.com/office/powerpoint/2010/main" val="261127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s and photo on righ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D35968F-9532-19AD-14A3-C3C9A6D4174D}"/>
              </a:ext>
            </a:extLst>
          </p:cNvPr>
          <p:cNvSpPr>
            <a:spLocks noGrp="1"/>
          </p:cNvSpPr>
          <p:nvPr>
            <p:ph type="body" sz="quarter" idx="10" hasCustomPrompt="1"/>
          </p:nvPr>
        </p:nvSpPr>
        <p:spPr>
          <a:xfrm>
            <a:off x="847502" y="1087032"/>
            <a:ext cx="5831016" cy="1104900"/>
          </a:xfrm>
          <a:prstGeom prst="rect">
            <a:avLst/>
          </a:prstGeom>
        </p:spPr>
        <p:txBody>
          <a:bodyPr/>
          <a:lstStyle>
            <a:lvl1pPr marL="0" indent="0">
              <a:buNone/>
              <a:defRPr sz="6000" b="1" i="0">
                <a:solidFill>
                  <a:schemeClr val="tx2"/>
                </a:solidFill>
                <a:latin typeface="Gill Sans MT" panose="020B0502020104020203" pitchFamily="34" charset="77"/>
              </a:defRPr>
            </a:lvl1pPr>
          </a:lstStyle>
          <a:p>
            <a:pPr lvl="0"/>
            <a:r>
              <a:rPr lang="en-US"/>
              <a:t>Bullet Points</a:t>
            </a:r>
          </a:p>
        </p:txBody>
      </p:sp>
      <p:sp>
        <p:nvSpPr>
          <p:cNvPr id="3" name="Text Placeholder 2">
            <a:extLst>
              <a:ext uri="{FF2B5EF4-FFF2-40B4-BE49-F238E27FC236}">
                <a16:creationId xmlns:a16="http://schemas.microsoft.com/office/drawing/2014/main" id="{750E8BA4-8639-8B8A-B6F1-44CB4443E3F0}"/>
              </a:ext>
            </a:extLst>
          </p:cNvPr>
          <p:cNvSpPr>
            <a:spLocks noGrp="1"/>
          </p:cNvSpPr>
          <p:nvPr>
            <p:ph type="body" sz="quarter" idx="11"/>
          </p:nvPr>
        </p:nvSpPr>
        <p:spPr>
          <a:xfrm>
            <a:off x="637643" y="2352710"/>
            <a:ext cx="5831016" cy="3424238"/>
          </a:xfrm>
          <a:prstGeom prst="rect">
            <a:avLst/>
          </a:prstGeom>
        </p:spPr>
        <p:txBody>
          <a:bodyPr/>
          <a:lstStyle>
            <a:lvl1pPr>
              <a:defRPr b="0" i="0">
                <a:latin typeface="Gill Sans MT" panose="020B0502020104020203" pitchFamily="34" charset="77"/>
              </a:defRPr>
            </a:lvl1pPr>
            <a:lvl2pPr>
              <a:defRPr b="0" i="0">
                <a:latin typeface="Gill Sans MT" panose="020B0502020104020203" pitchFamily="34" charset="77"/>
              </a:defRPr>
            </a:lvl2pPr>
            <a:lvl3pPr>
              <a:defRPr b="0" i="0">
                <a:latin typeface="Gill Sans MT" panose="020B0502020104020203" pitchFamily="34" charset="77"/>
              </a:defRPr>
            </a:lvl3pPr>
            <a:lvl4pPr>
              <a:defRPr b="0" i="0">
                <a:latin typeface="Gill Sans MT" panose="020B0502020104020203" pitchFamily="34" charset="77"/>
              </a:defRPr>
            </a:lvl4pPr>
            <a:lvl5pPr>
              <a:defRPr b="0" i="0">
                <a:latin typeface="Gill Sans MT" panose="020B050202010402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D17AB23D-5014-09E5-0F0D-D1807B0862D1}"/>
              </a:ext>
            </a:extLst>
          </p:cNvPr>
          <p:cNvSpPr>
            <a:spLocks noGrp="1"/>
          </p:cNvSpPr>
          <p:nvPr>
            <p:ph type="pic" sz="quarter" idx="12"/>
          </p:nvPr>
        </p:nvSpPr>
        <p:spPr>
          <a:xfrm>
            <a:off x="7401456" y="0"/>
            <a:ext cx="4790544" cy="6857999"/>
          </a:xfrm>
          <a:prstGeom prst="rect">
            <a:avLst/>
          </a:prstGeom>
        </p:spPr>
        <p:txBody>
          <a:bodyPr/>
          <a:lstStyle/>
          <a:p>
            <a:endParaRPr lang="en-US"/>
          </a:p>
        </p:txBody>
      </p:sp>
    </p:spTree>
    <p:custDataLst>
      <p:tags r:id="rId1"/>
    </p:custDataLst>
    <p:extLst>
      <p:ext uri="{BB962C8B-B14F-4D97-AF65-F5344CB8AC3E}">
        <p14:creationId xmlns:p14="http://schemas.microsoft.com/office/powerpoint/2010/main" val="38716370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ullet point column lef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D35968F-9532-19AD-14A3-C3C9A6D4174D}"/>
              </a:ext>
            </a:extLst>
          </p:cNvPr>
          <p:cNvSpPr>
            <a:spLocks noGrp="1"/>
          </p:cNvSpPr>
          <p:nvPr>
            <p:ph type="body" sz="quarter" idx="10" hasCustomPrompt="1"/>
          </p:nvPr>
        </p:nvSpPr>
        <p:spPr>
          <a:xfrm>
            <a:off x="612246" y="1111928"/>
            <a:ext cx="2928081" cy="641921"/>
          </a:xfrm>
          <a:prstGeom prst="rect">
            <a:avLst/>
          </a:prstGeom>
        </p:spPr>
        <p:txBody>
          <a:bodyPr/>
          <a:lstStyle>
            <a:lvl1pPr marL="0" indent="0">
              <a:buNone/>
              <a:defRPr sz="3200" b="1" i="0">
                <a:solidFill>
                  <a:schemeClr val="tx2"/>
                </a:solidFill>
                <a:latin typeface="Gill Sans MT" panose="020B0502020104020203" pitchFamily="34" charset="77"/>
              </a:defRPr>
            </a:lvl1pPr>
          </a:lstStyle>
          <a:p>
            <a:pPr lvl="0"/>
            <a:r>
              <a:rPr lang="en-US"/>
              <a:t>Bullet Points</a:t>
            </a:r>
          </a:p>
        </p:txBody>
      </p:sp>
      <p:sp>
        <p:nvSpPr>
          <p:cNvPr id="6" name="Picture Placeholder 5">
            <a:extLst>
              <a:ext uri="{FF2B5EF4-FFF2-40B4-BE49-F238E27FC236}">
                <a16:creationId xmlns:a16="http://schemas.microsoft.com/office/drawing/2014/main" id="{D17AB23D-5014-09E5-0F0D-D1807B0862D1}"/>
              </a:ext>
            </a:extLst>
          </p:cNvPr>
          <p:cNvSpPr>
            <a:spLocks noGrp="1"/>
          </p:cNvSpPr>
          <p:nvPr>
            <p:ph type="pic" sz="quarter" idx="12"/>
          </p:nvPr>
        </p:nvSpPr>
        <p:spPr>
          <a:xfrm>
            <a:off x="3897443" y="0"/>
            <a:ext cx="8294556" cy="6858000"/>
          </a:xfrm>
          <a:prstGeom prst="rect">
            <a:avLst/>
          </a:prstGeom>
        </p:spPr>
        <p:txBody>
          <a:bodyPr/>
          <a:lstStyle/>
          <a:p>
            <a:endParaRPr lang="en-US"/>
          </a:p>
        </p:txBody>
      </p:sp>
      <p:sp>
        <p:nvSpPr>
          <p:cNvPr id="4" name="Text Placeholder 2">
            <a:extLst>
              <a:ext uri="{FF2B5EF4-FFF2-40B4-BE49-F238E27FC236}">
                <a16:creationId xmlns:a16="http://schemas.microsoft.com/office/drawing/2014/main" id="{6C19A733-B4F1-6E16-5E29-EC5930A16D34}"/>
              </a:ext>
            </a:extLst>
          </p:cNvPr>
          <p:cNvSpPr>
            <a:spLocks noGrp="1"/>
          </p:cNvSpPr>
          <p:nvPr>
            <p:ph type="body" sz="quarter" idx="11"/>
          </p:nvPr>
        </p:nvSpPr>
        <p:spPr>
          <a:xfrm>
            <a:off x="385459" y="2142844"/>
            <a:ext cx="3154868" cy="3424238"/>
          </a:xfrm>
          <a:prstGeom prst="rect">
            <a:avLst/>
          </a:prstGeom>
        </p:spPr>
        <p:txBody>
          <a:bodyPr/>
          <a:lstStyle>
            <a:lvl1pPr>
              <a:defRPr sz="2400" b="0" i="0">
                <a:solidFill>
                  <a:schemeClr val="tx1"/>
                </a:solidFill>
                <a:latin typeface="Gill Sans MT" panose="020B0502020104020203" pitchFamily="34" charset="77"/>
              </a:defRPr>
            </a:lvl1pPr>
            <a:lvl2pPr>
              <a:defRPr sz="2000" b="0" i="0">
                <a:solidFill>
                  <a:schemeClr val="tx1"/>
                </a:solidFill>
                <a:latin typeface="Gill Sans MT" panose="020B0502020104020203" pitchFamily="34" charset="77"/>
              </a:defRPr>
            </a:lvl2pPr>
            <a:lvl3pPr>
              <a:defRPr sz="1800" b="0" i="0">
                <a:solidFill>
                  <a:schemeClr val="tx1"/>
                </a:solidFill>
                <a:latin typeface="Gill Sans MT" panose="020B0502020104020203" pitchFamily="34" charset="77"/>
              </a:defRPr>
            </a:lvl3pPr>
            <a:lvl4pPr>
              <a:defRPr sz="1600" b="0" i="0">
                <a:solidFill>
                  <a:schemeClr val="tx1"/>
                </a:solidFill>
                <a:latin typeface="Gill Sans MT" panose="020B0502020104020203" pitchFamily="34" charset="77"/>
              </a:defRPr>
            </a:lvl4pPr>
            <a:lvl5pPr>
              <a:defRPr sz="1400" b="0" i="0">
                <a:solidFill>
                  <a:schemeClr val="tx1"/>
                </a:solidFill>
                <a:latin typeface="Gill Sans MT" panose="020B050202010402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0719010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FA2700-1C22-7D89-54B4-664C2160B6C0}"/>
              </a:ext>
            </a:extLst>
          </p:cNvPr>
          <p:cNvSpPr>
            <a:spLocks noGrp="1"/>
          </p:cNvSpPr>
          <p:nvPr>
            <p:ph type="pic" sz="quarter" idx="10"/>
          </p:nvPr>
        </p:nvSpPr>
        <p:spPr>
          <a:xfrm>
            <a:off x="624590" y="1714500"/>
            <a:ext cx="10805410" cy="3916866"/>
          </a:xfrm>
          <a:prstGeom prst="rect">
            <a:avLst/>
          </a:prstGeom>
          <a:noFill/>
        </p:spPr>
        <p:txBody>
          <a:bodyPr/>
          <a:lstStyle/>
          <a:p>
            <a:endParaRPr lang="en-US"/>
          </a:p>
        </p:txBody>
      </p:sp>
      <p:sp>
        <p:nvSpPr>
          <p:cNvPr id="5" name="Text Placeholder 8">
            <a:extLst>
              <a:ext uri="{FF2B5EF4-FFF2-40B4-BE49-F238E27FC236}">
                <a16:creationId xmlns:a16="http://schemas.microsoft.com/office/drawing/2014/main" id="{AC132E8F-5339-2E90-BD3A-D5C1369BB5CD}"/>
              </a:ext>
            </a:extLst>
          </p:cNvPr>
          <p:cNvSpPr>
            <a:spLocks noGrp="1"/>
          </p:cNvSpPr>
          <p:nvPr>
            <p:ph type="body" sz="quarter" idx="11" hasCustomPrompt="1"/>
          </p:nvPr>
        </p:nvSpPr>
        <p:spPr>
          <a:xfrm>
            <a:off x="510288" y="738186"/>
            <a:ext cx="7719312" cy="641921"/>
          </a:xfrm>
          <a:prstGeom prst="rect">
            <a:avLst/>
          </a:prstGeom>
        </p:spPr>
        <p:txBody>
          <a:bodyPr/>
          <a:lstStyle>
            <a:lvl1pPr marL="0" indent="0">
              <a:buNone/>
              <a:defRPr sz="3200" b="1" i="0">
                <a:solidFill>
                  <a:schemeClr val="tx2"/>
                </a:solidFill>
                <a:latin typeface="Gill Sans MT" panose="020B0502020104020203" pitchFamily="34" charset="77"/>
              </a:defRPr>
            </a:lvl1pPr>
          </a:lstStyle>
          <a:p>
            <a:pPr lvl="0"/>
            <a:r>
              <a:rPr lang="en-US"/>
              <a:t>Diagram Title</a:t>
            </a:r>
          </a:p>
        </p:txBody>
      </p:sp>
      <p:sp>
        <p:nvSpPr>
          <p:cNvPr id="4" name="Slide Number Placeholder 3">
            <a:extLst>
              <a:ext uri="{FF2B5EF4-FFF2-40B4-BE49-F238E27FC236}">
                <a16:creationId xmlns:a16="http://schemas.microsoft.com/office/drawing/2014/main" id="{38F6AB2A-3FA9-A14E-F9F4-5CECF76468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0213F9-1369-F84F-A1FA-1F5FB6609145}" type="slidenum">
              <a:rPr kumimoji="0" lang="en-US" sz="1200" b="0" i="0" u="none" strike="noStrike" kern="1200" cap="none" spc="0" normalizeH="0" baseline="0" noProof="0" smtClean="0">
                <a:ln>
                  <a:noFill/>
                </a:ln>
                <a:solidFill>
                  <a:srgbClr val="FDFDFD">
                    <a:tint val="7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DFDFD">
                  <a:tint val="75000"/>
                </a:srgbClr>
              </a:solidFill>
              <a:effectLst/>
              <a:uLnTx/>
              <a:uFillTx/>
              <a:latin typeface="Gill Sans MT" panose="020B0502020104020203"/>
              <a:ea typeface="+mn-ea"/>
              <a:cs typeface="+mn-cs"/>
            </a:endParaRPr>
          </a:p>
        </p:txBody>
      </p:sp>
    </p:spTree>
    <p:custDataLst>
      <p:tags r:id="rId1"/>
    </p:custDataLst>
    <p:extLst>
      <p:ext uri="{BB962C8B-B14F-4D97-AF65-F5344CB8AC3E}">
        <p14:creationId xmlns:p14="http://schemas.microsoft.com/office/powerpoint/2010/main" val="725516823"/>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agram Acc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FA2700-1C22-7D89-54B4-664C2160B6C0}"/>
              </a:ext>
            </a:extLst>
          </p:cNvPr>
          <p:cNvSpPr>
            <a:spLocks noGrp="1"/>
          </p:cNvSpPr>
          <p:nvPr>
            <p:ph type="pic" sz="quarter" idx="10"/>
          </p:nvPr>
        </p:nvSpPr>
        <p:spPr>
          <a:xfrm>
            <a:off x="624590" y="1743074"/>
            <a:ext cx="10805410" cy="4122467"/>
          </a:xfrm>
          <a:prstGeom prst="rect">
            <a:avLst/>
          </a:prstGeom>
          <a:noFill/>
        </p:spPr>
        <p:txBody>
          <a:bodyPr/>
          <a:lstStyle/>
          <a:p>
            <a:endParaRPr lang="en-US"/>
          </a:p>
        </p:txBody>
      </p:sp>
      <p:sp>
        <p:nvSpPr>
          <p:cNvPr id="5" name="Text Placeholder 8">
            <a:extLst>
              <a:ext uri="{FF2B5EF4-FFF2-40B4-BE49-F238E27FC236}">
                <a16:creationId xmlns:a16="http://schemas.microsoft.com/office/drawing/2014/main" id="{AC132E8F-5339-2E90-BD3A-D5C1369BB5CD}"/>
              </a:ext>
            </a:extLst>
          </p:cNvPr>
          <p:cNvSpPr>
            <a:spLocks noGrp="1"/>
          </p:cNvSpPr>
          <p:nvPr>
            <p:ph type="body" sz="quarter" idx="11" hasCustomPrompt="1"/>
          </p:nvPr>
        </p:nvSpPr>
        <p:spPr>
          <a:xfrm>
            <a:off x="510288" y="738186"/>
            <a:ext cx="2928081" cy="641921"/>
          </a:xfrm>
          <a:prstGeom prst="rect">
            <a:avLst/>
          </a:prstGeom>
        </p:spPr>
        <p:txBody>
          <a:bodyPr/>
          <a:lstStyle>
            <a:lvl1pPr marL="0" indent="0">
              <a:buNone/>
              <a:defRPr sz="3200" b="1" i="0">
                <a:solidFill>
                  <a:srgbClr val="00356B"/>
                </a:solidFill>
                <a:latin typeface="Gill Sans MT" panose="020B0502020104020203" pitchFamily="34" charset="77"/>
              </a:defRPr>
            </a:lvl1pPr>
          </a:lstStyle>
          <a:p>
            <a:pPr lvl="0"/>
            <a:r>
              <a:rPr lang="en-US"/>
              <a:t>Diagram Title</a:t>
            </a:r>
          </a:p>
        </p:txBody>
      </p:sp>
      <p:sp>
        <p:nvSpPr>
          <p:cNvPr id="7" name="Slide Number Placeholder 6">
            <a:extLst>
              <a:ext uri="{FF2B5EF4-FFF2-40B4-BE49-F238E27FC236}">
                <a16:creationId xmlns:a16="http://schemas.microsoft.com/office/drawing/2014/main" id="{ACD4BF30-6CBC-41D7-DC08-C26024DBB1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0213F9-1369-F84F-A1FA-1F5FB6609145}" type="slidenum">
              <a:rPr kumimoji="0" lang="en-US" sz="1200" b="0" i="0" u="none" strike="noStrike" kern="1200" cap="none" spc="0" normalizeH="0" baseline="0" noProof="0" smtClean="0">
                <a:ln>
                  <a:noFill/>
                </a:ln>
                <a:solidFill>
                  <a:srgbClr val="FDFDFD">
                    <a:tint val="7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DFDFD">
                  <a:tint val="75000"/>
                </a:srgbClr>
              </a:solidFill>
              <a:effectLst/>
              <a:uLnTx/>
              <a:uFillTx/>
              <a:latin typeface="Gill Sans MT" panose="020B0502020104020203"/>
              <a:ea typeface="+mn-ea"/>
              <a:cs typeface="+mn-cs"/>
            </a:endParaRPr>
          </a:p>
        </p:txBody>
      </p:sp>
    </p:spTree>
    <p:custDataLst>
      <p:tags r:id="rId1"/>
    </p:custDataLst>
    <p:extLst>
      <p:ext uri="{BB962C8B-B14F-4D97-AF65-F5344CB8AC3E}">
        <p14:creationId xmlns:p14="http://schemas.microsoft.com/office/powerpoint/2010/main" val="2854893678"/>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Just a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FA2700-1C22-7D89-54B4-664C2160B6C0}"/>
              </a:ext>
            </a:extLst>
          </p:cNvPr>
          <p:cNvSpPr>
            <a:spLocks noGrp="1"/>
          </p:cNvSpPr>
          <p:nvPr>
            <p:ph type="pic" sz="quarter" idx="10"/>
          </p:nvPr>
        </p:nvSpPr>
        <p:spPr>
          <a:xfrm>
            <a:off x="609599" y="550482"/>
            <a:ext cx="11033125" cy="5791200"/>
          </a:xfrm>
          <a:prstGeom prst="rect">
            <a:avLst/>
          </a:prstGeom>
          <a:noFill/>
        </p:spPr>
        <p:txBody>
          <a:bodyPr/>
          <a:lstStyle/>
          <a:p>
            <a:endParaRPr lang="en-US"/>
          </a:p>
        </p:txBody>
      </p:sp>
      <p:sp>
        <p:nvSpPr>
          <p:cNvPr id="2" name="Slide Number Placeholder 1">
            <a:extLst>
              <a:ext uri="{FF2B5EF4-FFF2-40B4-BE49-F238E27FC236}">
                <a16:creationId xmlns:a16="http://schemas.microsoft.com/office/drawing/2014/main" id="{921707E5-8B8E-F540-6C08-5D3CF09790C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0213F9-1369-F84F-A1FA-1F5FB6609145}" type="slidenum">
              <a:rPr kumimoji="0" lang="en-US" sz="1200" b="0" i="0" u="none" strike="noStrike" kern="1200" cap="none" spc="0" normalizeH="0" baseline="0" noProof="0" smtClean="0">
                <a:ln>
                  <a:noFill/>
                </a:ln>
                <a:solidFill>
                  <a:srgbClr val="FDFDFD">
                    <a:tint val="7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DFDFD">
                  <a:tint val="75000"/>
                </a:srgbClr>
              </a:solidFill>
              <a:effectLst/>
              <a:uLnTx/>
              <a:uFillTx/>
              <a:latin typeface="Gill Sans MT" panose="020B0502020104020203"/>
              <a:ea typeface="+mn-ea"/>
              <a:cs typeface="+mn-cs"/>
            </a:endParaRPr>
          </a:p>
        </p:txBody>
      </p:sp>
    </p:spTree>
    <p:custDataLst>
      <p:tags r:id="rId1"/>
    </p:custDataLst>
    <p:extLst>
      <p:ext uri="{BB962C8B-B14F-4D97-AF65-F5344CB8AC3E}">
        <p14:creationId xmlns:p14="http://schemas.microsoft.com/office/powerpoint/2010/main" val="797286949"/>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wo pictures side by s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FA2700-1C22-7D89-54B4-664C2160B6C0}"/>
              </a:ext>
            </a:extLst>
          </p:cNvPr>
          <p:cNvSpPr>
            <a:spLocks noGrp="1"/>
          </p:cNvSpPr>
          <p:nvPr>
            <p:ph type="pic" sz="quarter" idx="10"/>
          </p:nvPr>
        </p:nvSpPr>
        <p:spPr>
          <a:xfrm>
            <a:off x="609600" y="550482"/>
            <a:ext cx="5283200" cy="5828016"/>
          </a:xfrm>
          <a:prstGeom prst="rect">
            <a:avLst/>
          </a:prstGeom>
          <a:noFill/>
        </p:spPr>
        <p:txBody>
          <a:bodyPr/>
          <a:lstStyle/>
          <a:p>
            <a:endParaRPr lang="en-US"/>
          </a:p>
        </p:txBody>
      </p:sp>
      <p:sp>
        <p:nvSpPr>
          <p:cNvPr id="2" name="Picture Placeholder 2">
            <a:extLst>
              <a:ext uri="{FF2B5EF4-FFF2-40B4-BE49-F238E27FC236}">
                <a16:creationId xmlns:a16="http://schemas.microsoft.com/office/drawing/2014/main" id="{FAFAB609-DD61-AD27-8D5A-9877F8EA11D8}"/>
              </a:ext>
            </a:extLst>
          </p:cNvPr>
          <p:cNvSpPr>
            <a:spLocks noGrp="1"/>
          </p:cNvSpPr>
          <p:nvPr>
            <p:ph type="pic" sz="quarter" idx="11"/>
          </p:nvPr>
        </p:nvSpPr>
        <p:spPr>
          <a:xfrm>
            <a:off x="6299201" y="550482"/>
            <a:ext cx="5283200" cy="5828016"/>
          </a:xfrm>
          <a:prstGeom prst="rect">
            <a:avLst/>
          </a:prstGeom>
          <a:noFill/>
        </p:spPr>
        <p:txBody>
          <a:bodyPr/>
          <a:lstStyle/>
          <a:p>
            <a:endParaRPr lang="en-US"/>
          </a:p>
        </p:txBody>
      </p:sp>
    </p:spTree>
    <p:custDataLst>
      <p:tags r:id="rId1"/>
    </p:custDataLst>
    <p:extLst>
      <p:ext uri="{BB962C8B-B14F-4D97-AF65-F5344CB8AC3E}">
        <p14:creationId xmlns:p14="http://schemas.microsoft.com/office/powerpoint/2010/main" val="39749614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6631829-A6C2-8F0C-23FC-74C6E4F7D85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778307" y="5749092"/>
            <a:ext cx="2627258" cy="291918"/>
          </a:xfrm>
          <a:prstGeom prst="rect">
            <a:avLst/>
          </a:prstGeom>
        </p:spPr>
      </p:pic>
      <p:sp>
        <p:nvSpPr>
          <p:cNvPr id="4" name="Text Placeholder 17">
            <a:extLst>
              <a:ext uri="{FF2B5EF4-FFF2-40B4-BE49-F238E27FC236}">
                <a16:creationId xmlns:a16="http://schemas.microsoft.com/office/drawing/2014/main" id="{8DBC0734-C686-2838-D680-9258B9F2E8E7}"/>
              </a:ext>
            </a:extLst>
          </p:cNvPr>
          <p:cNvSpPr>
            <a:spLocks noGrp="1"/>
          </p:cNvSpPr>
          <p:nvPr>
            <p:ph type="body" sz="quarter" idx="10" hasCustomPrompt="1"/>
          </p:nvPr>
        </p:nvSpPr>
        <p:spPr>
          <a:xfrm>
            <a:off x="662128" y="4872038"/>
            <a:ext cx="4597342" cy="1258912"/>
          </a:xfrm>
          <a:prstGeom prst="rect">
            <a:avLst/>
          </a:prstGeom>
        </p:spPr>
        <p:txBody>
          <a:bodyPr anchor="b"/>
          <a:lstStyle>
            <a:lvl1pPr marL="0" indent="0">
              <a:lnSpc>
                <a:spcPts val="1200"/>
              </a:lnSpc>
              <a:buNone/>
              <a:defRPr sz="1800" b="0" i="0">
                <a:solidFill>
                  <a:schemeClr val="tx1"/>
                </a:solidFill>
                <a:latin typeface="Gill Sans MT" panose="020B0502020104020203" pitchFamily="34" charset="77"/>
              </a:defRPr>
            </a:lvl1pPr>
          </a:lstStyle>
          <a:p>
            <a:pPr lvl="0"/>
            <a:r>
              <a:rPr lang="en-US"/>
              <a:t>Questions about this course? Contact:</a:t>
            </a:r>
          </a:p>
          <a:p>
            <a:pPr lvl="0"/>
            <a:r>
              <a:rPr lang="en-US"/>
              <a:t>Name</a:t>
            </a:r>
          </a:p>
          <a:p>
            <a:pPr lvl="0"/>
            <a:r>
              <a:rPr lang="en-US"/>
              <a:t>Title</a:t>
            </a:r>
          </a:p>
          <a:p>
            <a:pPr lvl="0"/>
            <a:r>
              <a:rPr lang="en-US"/>
              <a:t>Contact Information</a:t>
            </a:r>
          </a:p>
        </p:txBody>
      </p:sp>
      <p:sp>
        <p:nvSpPr>
          <p:cNvPr id="5" name="Text Placeholder 4">
            <a:extLst>
              <a:ext uri="{FF2B5EF4-FFF2-40B4-BE49-F238E27FC236}">
                <a16:creationId xmlns:a16="http://schemas.microsoft.com/office/drawing/2014/main" id="{BAF85B14-084B-23FA-490B-A3FB708CE8A5}"/>
              </a:ext>
            </a:extLst>
          </p:cNvPr>
          <p:cNvSpPr>
            <a:spLocks noGrp="1"/>
          </p:cNvSpPr>
          <p:nvPr>
            <p:ph type="body" sz="quarter" idx="11" hasCustomPrompt="1"/>
          </p:nvPr>
        </p:nvSpPr>
        <p:spPr>
          <a:xfrm>
            <a:off x="11017378" y="6175895"/>
            <a:ext cx="628650" cy="390525"/>
          </a:xfrm>
          <a:prstGeom prst="rect">
            <a:avLst/>
          </a:prstGeom>
        </p:spPr>
        <p:txBody>
          <a:bodyPr/>
          <a:lstStyle>
            <a:lvl1pPr marL="0" indent="0">
              <a:buNone/>
              <a:defRPr sz="2000">
                <a:solidFill>
                  <a:schemeClr val="tx1"/>
                </a:solidFill>
                <a:latin typeface="YaleNew" panose="02000602050000020003" pitchFamily="2" charset="77"/>
              </a:defRPr>
            </a:lvl1pPr>
          </a:lstStyle>
          <a:p>
            <a:pPr lvl="0"/>
            <a:r>
              <a:rPr lang="en-US"/>
              <a:t>V1</a:t>
            </a:r>
          </a:p>
        </p:txBody>
      </p:sp>
    </p:spTree>
    <p:custDataLst>
      <p:tags r:id="rId1"/>
    </p:custDataLst>
    <p:extLst>
      <p:ext uri="{BB962C8B-B14F-4D97-AF65-F5344CB8AC3E}">
        <p14:creationId xmlns:p14="http://schemas.microsoft.com/office/powerpoint/2010/main" val="1905632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5/9/2025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0434261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10" name="Title 1"/>
          <p:cNvSpPr>
            <a:spLocks noGrp="1"/>
          </p:cNvSpPr>
          <p:nvPr>
            <p:ph type="ctrTitle"/>
          </p:nvPr>
        </p:nvSpPr>
        <p:spPr>
          <a:xfrm>
            <a:off x="1112520" y="937080"/>
            <a:ext cx="9966960" cy="2926080"/>
          </a:xfrm>
        </p:spPr>
        <p:txBody>
          <a:bodyPr anchor="b">
            <a:normAutofit/>
          </a:bodyPr>
          <a:lstStyle>
            <a:lvl1pPr algn="ctr">
              <a:lnSpc>
                <a:spcPct val="110000"/>
              </a:lnSpc>
              <a:defRPr sz="5400" b="1" cap="none" baseline="0">
                <a:solidFill>
                  <a:srgbClr val="003970"/>
                </a:solidFill>
              </a:defRPr>
            </a:lvl1pPr>
          </a:lstStyle>
          <a:p>
            <a:r>
              <a:rPr lang="en-US"/>
              <a:t>Click to edit Master title style</a:t>
            </a:r>
          </a:p>
        </p:txBody>
      </p:sp>
      <p:sp>
        <p:nvSpPr>
          <p:cNvPr id="11" name="Subtitle 2"/>
          <p:cNvSpPr>
            <a:spLocks noGrp="1"/>
          </p:cNvSpPr>
          <p:nvPr>
            <p:ph type="subTitle" idx="1"/>
          </p:nvPr>
        </p:nvSpPr>
        <p:spPr>
          <a:xfrm>
            <a:off x="1712070" y="4071067"/>
            <a:ext cx="8767860" cy="1388165"/>
          </a:xfrm>
        </p:spPr>
        <p:txBody>
          <a:bodyPr>
            <a:normAutofit/>
          </a:bodyPr>
          <a:lstStyle>
            <a:lvl1pPr marL="0" indent="0" algn="ctr" defTabSz="914400" rtl="0" eaLnBrk="1" latinLnBrk="0" hangingPunct="1">
              <a:lnSpc>
                <a:spcPct val="110000"/>
              </a:lnSpc>
              <a:spcBef>
                <a:spcPts val="1400"/>
              </a:spcBef>
              <a:buClr>
                <a:srgbClr val="003970"/>
              </a:buClr>
              <a:buSzPct val="110000"/>
              <a:buFont typeface="Wingdings" panose="05000000000000000000" pitchFamily="2" charset="2"/>
              <a:buNone/>
              <a:defRPr lang="en-US" sz="3200" kern="1200" dirty="0">
                <a:solidFill>
                  <a:srgbClr val="003970"/>
                </a:solidFill>
                <a:latin typeface="+mn-lt"/>
                <a:ea typeface="+mn-ea"/>
                <a:cs typeface="+mn-cs"/>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cxnSp>
        <p:nvCxnSpPr>
          <p:cNvPr id="14" name="Straight Connector 13"/>
          <p:cNvCxnSpPr/>
          <p:nvPr/>
        </p:nvCxnSpPr>
        <p:spPr>
          <a:xfrm>
            <a:off x="981075" y="3946329"/>
            <a:ext cx="1022985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0828032" y="-11871"/>
            <a:ext cx="1198213" cy="830997"/>
          </a:xfrm>
          <a:prstGeom prst="rect">
            <a:avLst/>
          </a:prstGeom>
          <a:noFill/>
        </p:spPr>
        <p:txBody>
          <a:bodyPr wrap="none" rtlCol="0">
            <a:spAutoFit/>
          </a:bodyPr>
          <a:lstStyle/>
          <a:p>
            <a:r>
              <a:rPr lang="en-US" sz="4800">
                <a:solidFill>
                  <a:schemeClr val="bg1"/>
                </a:solidFill>
                <a:latin typeface="YaleNew" panose="02000602050000020003" pitchFamily="50" charset="0"/>
              </a:rPr>
              <a:t>Yale</a:t>
            </a:r>
          </a:p>
        </p:txBody>
      </p:sp>
      <p:cxnSp>
        <p:nvCxnSpPr>
          <p:cNvPr id="6" name="Straight Connector 5"/>
          <p:cNvCxnSpPr/>
          <p:nvPr userDrawn="1"/>
        </p:nvCxnSpPr>
        <p:spPr>
          <a:xfrm>
            <a:off x="1524000" y="3946329"/>
            <a:ext cx="9144000"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31886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cxnSp>
        <p:nvCxnSpPr>
          <p:cNvPr id="8" name="Straight Connector 7"/>
          <p:cNvCxnSpPr/>
          <p:nvPr/>
        </p:nvCxnSpPr>
        <p:spPr>
          <a:xfrm>
            <a:off x="1978661"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ctrTitle"/>
          </p:nvPr>
        </p:nvSpPr>
        <p:spPr>
          <a:xfrm>
            <a:off x="1112520" y="1540604"/>
            <a:ext cx="9966960" cy="2297156"/>
          </a:xfrm>
        </p:spPr>
        <p:txBody>
          <a:bodyPr anchor="b">
            <a:normAutofit/>
          </a:bodyPr>
          <a:lstStyle>
            <a:lvl1pPr algn="ctr">
              <a:lnSpc>
                <a:spcPct val="85000"/>
              </a:lnSpc>
              <a:defRPr sz="5600" b="1" cap="none" baseline="0">
                <a:solidFill>
                  <a:srgbClr val="003970"/>
                </a:solidFill>
              </a:defRPr>
            </a:lvl1pPr>
          </a:lstStyle>
          <a:p>
            <a:r>
              <a:rPr lang="en-US"/>
              <a:t>Click to edit Master title style</a:t>
            </a:r>
          </a:p>
        </p:txBody>
      </p:sp>
      <p:cxnSp>
        <p:nvCxnSpPr>
          <p:cNvPr id="12" name="Straight Connector 11"/>
          <p:cNvCxnSpPr>
            <a:cxnSpLocks/>
          </p:cNvCxnSpPr>
          <p:nvPr/>
        </p:nvCxnSpPr>
        <p:spPr>
          <a:xfrm>
            <a:off x="929640" y="3946329"/>
            <a:ext cx="1033272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0828032" y="-11871"/>
            <a:ext cx="1198213" cy="830997"/>
          </a:xfrm>
          <a:prstGeom prst="rect">
            <a:avLst/>
          </a:prstGeom>
          <a:noFill/>
        </p:spPr>
        <p:txBody>
          <a:bodyPr wrap="none" rtlCol="0">
            <a:spAutoFit/>
          </a:bodyPr>
          <a:lstStyle/>
          <a:p>
            <a:r>
              <a:rPr lang="en-US" sz="4800">
                <a:solidFill>
                  <a:schemeClr val="bg1"/>
                </a:solidFill>
                <a:latin typeface="YaleNew" panose="02000602050000020003" pitchFamily="50" charset="0"/>
              </a:rPr>
              <a:t>Yale</a:t>
            </a:r>
          </a:p>
        </p:txBody>
      </p:sp>
    </p:spTree>
    <p:extLst>
      <p:ext uri="{BB962C8B-B14F-4D97-AF65-F5344CB8AC3E}">
        <p14:creationId xmlns:p14="http://schemas.microsoft.com/office/powerpoint/2010/main" val="317435324"/>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cxnSp>
        <p:nvCxnSpPr>
          <p:cNvPr id="8" name="Straight Connector 7"/>
          <p:cNvCxnSpPr/>
          <p:nvPr/>
        </p:nvCxnSpPr>
        <p:spPr>
          <a:xfrm>
            <a:off x="1978661"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ctrTitle"/>
          </p:nvPr>
        </p:nvSpPr>
        <p:spPr>
          <a:xfrm>
            <a:off x="1112520" y="1540604"/>
            <a:ext cx="9966960" cy="2297156"/>
          </a:xfrm>
          <a:effectLst>
            <a:outerShdw blurRad="50800" dist="38100" dir="5400000" algn="ctr" rotWithShape="0">
              <a:srgbClr val="36666E">
                <a:alpha val="43000"/>
              </a:srgbClr>
            </a:outerShdw>
          </a:effectLst>
        </p:spPr>
        <p:txBody>
          <a:bodyPr anchor="b">
            <a:normAutofit/>
            <a:scene3d>
              <a:camera prst="orthographicFront"/>
              <a:lightRig rig="threePt" dir="t"/>
            </a:scene3d>
            <a:sp3d extrusionH="57150">
              <a:bevelT h="25400" prst="softRound"/>
            </a:sp3d>
          </a:bodyPr>
          <a:lstStyle>
            <a:lvl1pPr algn="ctr">
              <a:lnSpc>
                <a:spcPct val="85000"/>
              </a:lnSpc>
              <a:defRPr sz="5600" b="1" cap="none" baseline="0">
                <a:solidFill>
                  <a:srgbClr val="36666E"/>
                </a:solidFill>
                <a:effectLst>
                  <a:outerShdw blurRad="50800" dist="38100" dir="18900000" algn="bl" rotWithShape="0">
                    <a:prstClr val="black">
                      <a:alpha val="40000"/>
                    </a:prstClr>
                  </a:outerShdw>
                </a:effectLst>
              </a:defRPr>
            </a:lvl1pPr>
          </a:lstStyle>
          <a:p>
            <a:r>
              <a:rPr lang="en-US"/>
              <a:t>Click to edit Master title style</a:t>
            </a:r>
          </a:p>
        </p:txBody>
      </p:sp>
      <p:cxnSp>
        <p:nvCxnSpPr>
          <p:cNvPr id="12" name="Straight Connector 11"/>
          <p:cNvCxnSpPr>
            <a:cxnSpLocks/>
          </p:cNvCxnSpPr>
          <p:nvPr/>
        </p:nvCxnSpPr>
        <p:spPr>
          <a:xfrm>
            <a:off x="929640" y="3946329"/>
            <a:ext cx="10332720" cy="0"/>
          </a:xfrm>
          <a:prstGeom prst="line">
            <a:avLst/>
          </a:prstGeom>
          <a:ln w="57150">
            <a:solidFill>
              <a:srgbClr val="36666E"/>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0828032" y="-11871"/>
            <a:ext cx="1198213" cy="830997"/>
          </a:xfrm>
          <a:prstGeom prst="rect">
            <a:avLst/>
          </a:prstGeom>
          <a:noFill/>
        </p:spPr>
        <p:txBody>
          <a:bodyPr wrap="none" rtlCol="0">
            <a:spAutoFit/>
          </a:bodyPr>
          <a:lstStyle/>
          <a:p>
            <a:r>
              <a:rPr lang="en-US" sz="4800">
                <a:solidFill>
                  <a:schemeClr val="bg1"/>
                </a:solidFill>
                <a:latin typeface="YaleNew" panose="02000602050000020003" pitchFamily="50" charset="0"/>
              </a:rPr>
              <a:t>Yale</a:t>
            </a:r>
          </a:p>
        </p:txBody>
      </p:sp>
      <p:cxnSp>
        <p:nvCxnSpPr>
          <p:cNvPr id="6" name="Straight Connector 5">
            <a:extLst>
              <a:ext uri="{FF2B5EF4-FFF2-40B4-BE49-F238E27FC236}">
                <a16:creationId xmlns:a16="http://schemas.microsoft.com/office/drawing/2014/main" id="{7D6446FE-0541-4A4C-9872-DD625DA0FA76}"/>
              </a:ext>
            </a:extLst>
          </p:cNvPr>
          <p:cNvCxnSpPr>
            <a:cxnSpLocks/>
          </p:cNvCxnSpPr>
          <p:nvPr userDrawn="1"/>
        </p:nvCxnSpPr>
        <p:spPr>
          <a:xfrm>
            <a:off x="-7620" y="819126"/>
            <a:ext cx="12207240" cy="0"/>
          </a:xfrm>
          <a:prstGeom prst="line">
            <a:avLst/>
          </a:prstGeom>
          <a:ln w="95250">
            <a:solidFill>
              <a:srgbClr val="3E757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1042572"/>
      </p:ext>
    </p:extLst>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260" y="-1103"/>
            <a:ext cx="11705000" cy="821635"/>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679076" y="1028700"/>
            <a:ext cx="10693399" cy="5334000"/>
          </a:xfrm>
        </p:spPr>
        <p:txBody>
          <a:bodyPr>
            <a:normAutofit/>
          </a:bodyPr>
          <a:lstStyle>
            <a:lvl1pPr marL="228600" indent="-228600">
              <a:lnSpc>
                <a:spcPct val="110000"/>
              </a:lnSpc>
              <a:spcBef>
                <a:spcPts val="600"/>
              </a:spcBef>
              <a:spcAft>
                <a:spcPts val="600"/>
              </a:spcAft>
              <a:buClr>
                <a:srgbClr val="003970"/>
              </a:buClr>
              <a:buSzPct val="110000"/>
              <a:buFont typeface="Wingdings" panose="05000000000000000000" pitchFamily="2" charset="2"/>
              <a:buChar char="§"/>
              <a:defRPr sz="2400">
                <a:solidFill>
                  <a:srgbClr val="003970"/>
                </a:solidFill>
              </a:defRPr>
            </a:lvl1pPr>
            <a:lvl2pPr marL="573088" indent="-231775">
              <a:lnSpc>
                <a:spcPct val="110000"/>
              </a:lnSpc>
              <a:spcBef>
                <a:spcPts val="600"/>
              </a:spcBef>
              <a:spcAft>
                <a:spcPts val="600"/>
              </a:spcAft>
              <a:buSzPct val="100000"/>
              <a:defRPr sz="2200">
                <a:solidFill>
                  <a:srgbClr val="003970"/>
                </a:solidFill>
              </a:defRPr>
            </a:lvl2pPr>
            <a:lvl3pPr marL="914400" indent="-223838">
              <a:lnSpc>
                <a:spcPct val="110000"/>
              </a:lnSpc>
              <a:spcBef>
                <a:spcPts val="600"/>
              </a:spcBef>
              <a:spcAft>
                <a:spcPts val="600"/>
              </a:spcAft>
              <a:buClr>
                <a:srgbClr val="003970"/>
              </a:buClr>
              <a:buSzPct val="100000"/>
              <a:buFont typeface="Corbel" panose="020B0503020204020204" pitchFamily="34" charset="0"/>
              <a:buChar char="−"/>
              <a:defRPr sz="2000">
                <a:solidFill>
                  <a:srgbClr val="003970"/>
                </a:solidFill>
              </a:defRPr>
            </a:lvl3pPr>
            <a:lvl4pPr marL="1255713" indent="-225425">
              <a:lnSpc>
                <a:spcPct val="110000"/>
              </a:lnSpc>
              <a:spcBef>
                <a:spcPts val="600"/>
              </a:spcBef>
              <a:spcAft>
                <a:spcPts val="600"/>
              </a:spcAft>
              <a:buClr>
                <a:srgbClr val="003970"/>
              </a:buClr>
              <a:buSzPct val="100000"/>
              <a:buFont typeface="Corbel" panose="020B0503020204020204" pitchFamily="34" charset="0"/>
              <a:buChar char="−"/>
              <a:defRPr sz="1800">
                <a:solidFill>
                  <a:srgbClr val="003970"/>
                </a:solidFill>
              </a:defRPr>
            </a:lvl4pPr>
            <a:lvl5pPr marL="1604963" indent="-233363">
              <a:lnSpc>
                <a:spcPct val="110000"/>
              </a:lnSpc>
              <a:spcBef>
                <a:spcPts val="600"/>
              </a:spcBef>
              <a:spcAft>
                <a:spcPts val="600"/>
              </a:spcAft>
              <a:buClr>
                <a:srgbClr val="003970"/>
              </a:buClr>
              <a:buSzPct val="100000"/>
              <a:buFont typeface="Corbel" panose="020B0503020204020204" pitchFamily="34" charset="0"/>
              <a:buChar char="−"/>
              <a:defRPr sz="1800">
                <a:solidFill>
                  <a:srgbClr val="00397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6124640"/>
      </p:ext>
    </p:extLst>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260" y="-1103"/>
            <a:ext cx="11705000" cy="821635"/>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228507" y="1028700"/>
            <a:ext cx="11701860" cy="5334000"/>
          </a:xfrm>
        </p:spPr>
        <p:txBody>
          <a:bodyPr>
            <a:normAutofit/>
          </a:bodyPr>
          <a:lstStyle>
            <a:lvl1pPr marL="292100" indent="-246063" algn="l" defTabSz="914400" rtl="0" eaLnBrk="1" latinLnBrk="0" hangingPunct="1">
              <a:lnSpc>
                <a:spcPct val="100000"/>
              </a:lnSpc>
              <a:spcBef>
                <a:spcPts val="400"/>
              </a:spcBef>
              <a:spcAft>
                <a:spcPts val="400"/>
              </a:spcAft>
              <a:buClr>
                <a:srgbClr val="003970"/>
              </a:buClr>
              <a:buSzPct val="110000"/>
              <a:buFont typeface="Wingdings" panose="05000000000000000000" pitchFamily="2" charset="2"/>
              <a:buChar char="§"/>
              <a:defRPr lang="en-US" sz="2400" kern="1200" dirty="0" smtClean="0">
                <a:solidFill>
                  <a:srgbClr val="003970"/>
                </a:solidFill>
                <a:latin typeface="+mn-lt"/>
                <a:ea typeface="+mn-ea"/>
                <a:cs typeface="+mn-cs"/>
              </a:defRPr>
            </a:lvl1pPr>
            <a:lvl2pPr marL="571500" indent="-228600" algn="l" defTabSz="914400" rtl="0" eaLnBrk="1" latinLnBrk="0" hangingPunct="1">
              <a:lnSpc>
                <a:spcPct val="100000"/>
              </a:lnSpc>
              <a:spcBef>
                <a:spcPts val="400"/>
              </a:spcBef>
              <a:spcAft>
                <a:spcPts val="400"/>
              </a:spcAft>
              <a:buSzPct val="100000"/>
              <a:defRPr lang="en-US" sz="2200" kern="1200" dirty="0" smtClean="0">
                <a:solidFill>
                  <a:srgbClr val="003970"/>
                </a:solidFill>
                <a:latin typeface="+mn-lt"/>
                <a:ea typeface="+mn-ea"/>
                <a:cs typeface="+mn-cs"/>
              </a:defRPr>
            </a:lvl2pPr>
            <a:lvl3pPr marL="863600" indent="-228600" algn="l" defTabSz="914400" rtl="0" eaLnBrk="1" latinLnBrk="0" hangingPunct="1">
              <a:lnSpc>
                <a:spcPct val="100000"/>
              </a:lnSpc>
              <a:spcBef>
                <a:spcPts val="400"/>
              </a:spcBef>
              <a:spcAft>
                <a:spcPts val="400"/>
              </a:spcAft>
              <a:buClr>
                <a:srgbClr val="003970"/>
              </a:buClr>
              <a:buSzPct val="100000"/>
              <a:buFont typeface="Corbel" panose="020B0503020204020204" pitchFamily="34" charset="0"/>
              <a:buChar char="−"/>
              <a:defRPr lang="en-US" sz="2000" kern="1200" dirty="0" smtClean="0">
                <a:solidFill>
                  <a:srgbClr val="003970"/>
                </a:solidFill>
                <a:latin typeface="+mn-lt"/>
                <a:ea typeface="+mn-ea"/>
                <a:cs typeface="+mn-cs"/>
              </a:defRPr>
            </a:lvl3pPr>
            <a:lvl4pPr marL="1143000" indent="-228600" algn="l" defTabSz="914400" rtl="0" eaLnBrk="1" latinLnBrk="0" hangingPunct="1">
              <a:lnSpc>
                <a:spcPct val="100000"/>
              </a:lnSpc>
              <a:spcBef>
                <a:spcPts val="400"/>
              </a:spcBef>
              <a:spcAft>
                <a:spcPts val="400"/>
              </a:spcAft>
              <a:buClr>
                <a:srgbClr val="003970"/>
              </a:buClr>
              <a:buSzPct val="100000"/>
              <a:buFont typeface="Corbel" panose="020B0503020204020204" pitchFamily="34" charset="0"/>
              <a:buChar char="−"/>
              <a:defRPr lang="en-US" sz="1800" kern="1200" dirty="0" smtClean="0">
                <a:solidFill>
                  <a:srgbClr val="003970"/>
                </a:solidFill>
                <a:latin typeface="+mn-lt"/>
                <a:ea typeface="+mn-ea"/>
                <a:cs typeface="+mn-cs"/>
              </a:defRPr>
            </a:lvl4pPr>
            <a:lvl5pPr marL="1435100" indent="-228600" algn="l" defTabSz="914400" rtl="0" eaLnBrk="1" latinLnBrk="0" hangingPunct="1">
              <a:lnSpc>
                <a:spcPct val="100000"/>
              </a:lnSpc>
              <a:spcBef>
                <a:spcPts val="400"/>
              </a:spcBef>
              <a:spcAft>
                <a:spcPts val="400"/>
              </a:spcAft>
              <a:buClr>
                <a:srgbClr val="003970"/>
              </a:buClr>
              <a:buSzPct val="100000"/>
              <a:buFont typeface="Corbel" panose="020B0503020204020204" pitchFamily="34" charset="0"/>
              <a:buChar char="−"/>
              <a:defRPr lang="en-US" sz="1800" kern="1200" dirty="0">
                <a:solidFill>
                  <a:srgbClr val="003970"/>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4249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31622"/>
            <a:ext cx="5288280" cy="473065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3" y="1531623"/>
            <a:ext cx="5284308" cy="473065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2706763"/>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609599" y="1549690"/>
            <a:ext cx="5288281"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342201"/>
            <a:ext cx="5288280" cy="4141844"/>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9173" y="1547211"/>
            <a:ext cx="5282747"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340040"/>
            <a:ext cx="5282747" cy="4141844"/>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721480"/>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4652412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927981971"/>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538997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5/9/2025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515200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28506" y="6474512"/>
            <a:ext cx="2862471" cy="365125"/>
          </a:xfrm>
          <a:prstGeom prst="rect">
            <a:avLst/>
          </a:prstGeom>
        </p:spPr>
        <p:txBody>
          <a:bodyPr/>
          <a:lstStyle/>
          <a:p>
            <a:endParaRPr lang="en-US"/>
          </a:p>
        </p:txBody>
      </p:sp>
      <p:sp>
        <p:nvSpPr>
          <p:cNvPr id="5" name="Footer Placeholder 4"/>
          <p:cNvSpPr>
            <a:spLocks noGrp="1"/>
          </p:cNvSpPr>
          <p:nvPr>
            <p:ph type="ftr" sz="quarter" idx="11"/>
          </p:nvPr>
        </p:nvSpPr>
        <p:spPr>
          <a:xfrm>
            <a:off x="3871016" y="6474512"/>
            <a:ext cx="4449971" cy="365125"/>
          </a:xfrm>
          <a:prstGeom prst="rect">
            <a:avLst/>
          </a:prstGeom>
        </p:spPr>
        <p:txBody>
          <a:bodyPr/>
          <a:lstStyle/>
          <a:p>
            <a:endParaRPr lang="en-US"/>
          </a:p>
        </p:txBody>
      </p:sp>
    </p:spTree>
    <p:extLst>
      <p:ext uri="{BB962C8B-B14F-4D97-AF65-F5344CB8AC3E}">
        <p14:creationId xmlns:p14="http://schemas.microsoft.com/office/powerpoint/2010/main" val="10518751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324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1"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28506" y="6474512"/>
            <a:ext cx="2862471" cy="365125"/>
          </a:xfrm>
          <a:prstGeom prst="rect">
            <a:avLst/>
          </a:prstGeom>
        </p:spPr>
        <p:txBody>
          <a:bodyPr/>
          <a:lstStyle/>
          <a:p>
            <a:endParaRPr lang="en-US"/>
          </a:p>
        </p:txBody>
      </p:sp>
      <p:sp>
        <p:nvSpPr>
          <p:cNvPr id="5" name="Footer Placeholder 4"/>
          <p:cNvSpPr>
            <a:spLocks noGrp="1"/>
          </p:cNvSpPr>
          <p:nvPr>
            <p:ph type="ftr" sz="quarter" idx="11"/>
          </p:nvPr>
        </p:nvSpPr>
        <p:spPr>
          <a:xfrm>
            <a:off x="3871016" y="6474512"/>
            <a:ext cx="4449971" cy="365125"/>
          </a:xfrm>
          <a:prstGeom prst="rect">
            <a:avLst/>
          </a:prstGeom>
        </p:spPr>
        <p:txBody>
          <a:bodyPr/>
          <a:lstStyle/>
          <a:p>
            <a:endParaRPr lang="en-US"/>
          </a:p>
        </p:txBody>
      </p:sp>
    </p:spTree>
    <p:extLst>
      <p:ext uri="{BB962C8B-B14F-4D97-AF65-F5344CB8AC3E}">
        <p14:creationId xmlns:p14="http://schemas.microsoft.com/office/powerpoint/2010/main" val="28214517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32532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884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sldNum" sz="quarter" idx="10"/>
          </p:nvPr>
        </p:nvSpPr>
        <p:spPr>
          <a:ln/>
        </p:spPr>
        <p:txBody>
          <a:bodyPr/>
          <a:lstStyle>
            <a:lvl1pPr>
              <a:defRPr b="1">
                <a:solidFill>
                  <a:schemeClr val="bg1">
                    <a:lumMod val="95000"/>
                    <a:lumOff val="5000"/>
                  </a:schemeClr>
                </a:solidFill>
              </a:defRPr>
            </a:lvl1pPr>
          </a:lstStyle>
          <a:p>
            <a:fld id="{0F03C24C-337E-45D4-B1F5-1DB3384F6F85}" type="slidenum">
              <a:rPr lang="en-US" smtClean="0"/>
              <a:pPr/>
              <a:t>‹#›</a:t>
            </a:fld>
            <a:endParaRPr lang="en-US" dirty="0"/>
          </a:p>
        </p:txBody>
      </p:sp>
      <p:sp>
        <p:nvSpPr>
          <p:cNvPr id="5" name="TextBox 4">
            <a:extLst>
              <a:ext uri="{FF2B5EF4-FFF2-40B4-BE49-F238E27FC236}">
                <a16:creationId xmlns:a16="http://schemas.microsoft.com/office/drawing/2014/main" id="{20D23F8E-8FA1-49E6-88CA-5C11725C76C1}"/>
              </a:ext>
            </a:extLst>
          </p:cNvPr>
          <p:cNvSpPr txBox="1"/>
          <p:nvPr userDrawn="1"/>
        </p:nvSpPr>
        <p:spPr>
          <a:xfrm>
            <a:off x="10668000" y="35260"/>
            <a:ext cx="1435008" cy="707886"/>
          </a:xfrm>
          <a:prstGeom prst="rect">
            <a:avLst/>
          </a:prstGeom>
          <a:solidFill>
            <a:srgbClr val="104C94"/>
          </a:solidFill>
        </p:spPr>
        <p:txBody>
          <a:bodyPr wrap="none" rtlCol="0">
            <a:spAutoFit/>
          </a:bodyPr>
          <a:lstStyle/>
          <a:p>
            <a:pPr marL="0" marR="0" lvl="0" indent="0" algn="l" defTabSz="914400" rtl="0" eaLnBrk="0" fontAlgn="base" latinLnBrk="0" hangingPunct="0">
              <a:lnSpc>
                <a:spcPct val="100000"/>
              </a:lnSpc>
              <a:spcBef>
                <a:spcPct val="20000"/>
              </a:spcBef>
              <a:spcAft>
                <a:spcPct val="0"/>
              </a:spcAft>
              <a:buClr>
                <a:srgbClr val="6E7BBD"/>
              </a:buClr>
              <a:buSzTx/>
              <a:buFontTx/>
              <a:buNone/>
              <a:tabLst/>
              <a:defRPr/>
            </a:pPr>
            <a:r>
              <a:rPr kumimoji="0" lang="en-US" sz="4000" b="0" u="none" strike="noStrike" kern="0" cap="none" spc="0" normalizeH="0" baseline="0" noProof="0" dirty="0">
                <a:ln>
                  <a:noFill/>
                </a:ln>
                <a:solidFill>
                  <a:schemeClr val="tx1"/>
                </a:solidFill>
                <a:effectLst/>
                <a:uLnTx/>
                <a:uFillTx/>
                <a:latin typeface="YaleNew" panose="02000602050000020003" pitchFamily="50" charset="0"/>
                <a:ea typeface="+mn-ea"/>
              </a:rPr>
              <a:t> </a:t>
            </a:r>
            <a:r>
              <a:rPr kumimoji="0" lang="en-US" sz="4000" b="0" u="none" strike="noStrike" kern="0" cap="none" spc="0" normalizeH="0" baseline="0" noProof="0" dirty="0">
                <a:ln>
                  <a:noFill/>
                </a:ln>
                <a:solidFill>
                  <a:srgbClr val="104C94"/>
                </a:solidFill>
                <a:effectLst/>
                <a:uLnTx/>
                <a:uFillTx/>
                <a:latin typeface="YaleNew" panose="02000602050000020003" pitchFamily="50" charset="0"/>
                <a:ea typeface="+mn-ea"/>
              </a:rPr>
              <a:t>. </a:t>
            </a:r>
            <a:r>
              <a:rPr kumimoji="0" lang="en-US" sz="4000" b="0" u="none" strike="noStrike" kern="0" cap="none" spc="0" normalizeH="0" baseline="0" noProof="0" dirty="0">
                <a:ln>
                  <a:noFill/>
                </a:ln>
                <a:solidFill>
                  <a:schemeClr val="tx1"/>
                </a:solidFill>
                <a:effectLst/>
                <a:uLnTx/>
                <a:uFillTx/>
                <a:latin typeface="YaleNew" panose="02000602050000020003" pitchFamily="50" charset="0"/>
                <a:ea typeface="+mn-ea"/>
              </a:rPr>
              <a:t>Yale</a:t>
            </a:r>
            <a:endParaRPr kumimoji="0" lang="en-US" sz="4000" b="0" u="none" strike="noStrike" kern="0" cap="none" spc="0" normalizeH="0" baseline="0" noProof="0" dirty="0">
              <a:ln>
                <a:noFill/>
              </a:ln>
              <a:solidFill>
                <a:srgbClr val="104C94"/>
              </a:solidFill>
              <a:effectLst/>
              <a:uLnTx/>
              <a:uFillTx/>
              <a:latin typeface="YaleNew" panose="02000602050000020003" pitchFamily="50" charset="0"/>
              <a:ea typeface="+mn-ea"/>
            </a:endParaRPr>
          </a:p>
        </p:txBody>
      </p:sp>
    </p:spTree>
    <p:extLst>
      <p:ext uri="{BB962C8B-B14F-4D97-AF65-F5344CB8AC3E}">
        <p14:creationId xmlns:p14="http://schemas.microsoft.com/office/powerpoint/2010/main" val="37412079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941832"/>
            <a:ext cx="10314518" cy="5077968"/>
          </a:xfrm>
        </p:spPr>
        <p:txBody>
          <a:bodyPr/>
          <a:lstStyle>
            <a:lvl1pPr>
              <a:defRPr sz="1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a:extLst>
              <a:ext uri="{FF2B5EF4-FFF2-40B4-BE49-F238E27FC236}">
                <a16:creationId xmlns:a16="http://schemas.microsoft.com/office/drawing/2014/main" id="{062DA39E-C104-4CEB-8ABC-89363BC65773}"/>
              </a:ext>
            </a:extLst>
          </p:cNvPr>
          <p:cNvSpPr txBox="1"/>
          <p:nvPr userDrawn="1"/>
        </p:nvSpPr>
        <p:spPr>
          <a:xfrm>
            <a:off x="10668000" y="35260"/>
            <a:ext cx="1435008" cy="707886"/>
          </a:xfrm>
          <a:prstGeom prst="rect">
            <a:avLst/>
          </a:prstGeom>
          <a:solidFill>
            <a:srgbClr val="104C94"/>
          </a:solidFill>
        </p:spPr>
        <p:txBody>
          <a:bodyPr wrap="none" rtlCol="0">
            <a:spAutoFit/>
          </a:bodyPr>
          <a:lstStyle/>
          <a:p>
            <a:pPr marL="0" marR="0" lvl="0" indent="0" algn="l" defTabSz="914400" rtl="0" eaLnBrk="0" fontAlgn="base" latinLnBrk="0" hangingPunct="0">
              <a:lnSpc>
                <a:spcPct val="100000"/>
              </a:lnSpc>
              <a:spcBef>
                <a:spcPct val="20000"/>
              </a:spcBef>
              <a:spcAft>
                <a:spcPct val="0"/>
              </a:spcAft>
              <a:buClr>
                <a:srgbClr val="6E7BBD"/>
              </a:buClr>
              <a:buSzTx/>
              <a:buFontTx/>
              <a:buNone/>
              <a:tabLst/>
              <a:defRPr/>
            </a:pPr>
            <a:r>
              <a:rPr kumimoji="0" lang="en-US" sz="4000" b="0" u="none" strike="noStrike" kern="0" cap="none" spc="0" normalizeH="0" baseline="0" noProof="0" dirty="0">
                <a:ln>
                  <a:noFill/>
                </a:ln>
                <a:solidFill>
                  <a:schemeClr val="tx1"/>
                </a:solidFill>
                <a:effectLst/>
                <a:uLnTx/>
                <a:uFillTx/>
                <a:latin typeface="YaleNew" panose="02000602050000020003" pitchFamily="50" charset="0"/>
                <a:ea typeface="+mn-ea"/>
              </a:rPr>
              <a:t> </a:t>
            </a:r>
            <a:r>
              <a:rPr kumimoji="0" lang="en-US" sz="4000" b="0" u="none" strike="noStrike" kern="0" cap="none" spc="0" normalizeH="0" baseline="0" noProof="0" dirty="0">
                <a:ln>
                  <a:noFill/>
                </a:ln>
                <a:solidFill>
                  <a:srgbClr val="104C94"/>
                </a:solidFill>
                <a:effectLst/>
                <a:uLnTx/>
                <a:uFillTx/>
                <a:latin typeface="YaleNew" panose="02000602050000020003" pitchFamily="50" charset="0"/>
                <a:ea typeface="+mn-ea"/>
              </a:rPr>
              <a:t>. </a:t>
            </a:r>
            <a:r>
              <a:rPr kumimoji="0" lang="en-US" sz="4000" b="0" u="none" strike="noStrike" kern="0" cap="none" spc="0" normalizeH="0" baseline="0" noProof="0" dirty="0">
                <a:ln>
                  <a:noFill/>
                </a:ln>
                <a:solidFill>
                  <a:schemeClr val="tx1"/>
                </a:solidFill>
                <a:effectLst/>
                <a:uLnTx/>
                <a:uFillTx/>
                <a:latin typeface="YaleNew" panose="02000602050000020003" pitchFamily="50" charset="0"/>
                <a:ea typeface="+mn-ea"/>
              </a:rPr>
              <a:t>Yale</a:t>
            </a:r>
            <a:endParaRPr kumimoji="0" lang="en-US" sz="4000" b="0" u="none" strike="noStrike" kern="0" cap="none" spc="0" normalizeH="0" baseline="0" noProof="0" dirty="0">
              <a:ln>
                <a:noFill/>
              </a:ln>
              <a:solidFill>
                <a:srgbClr val="104C94"/>
              </a:solidFill>
              <a:effectLst/>
              <a:uLnTx/>
              <a:uFillTx/>
              <a:latin typeface="YaleNew" panose="02000602050000020003" pitchFamily="50" charset="0"/>
              <a:ea typeface="+mn-ea"/>
            </a:endParaRPr>
          </a:p>
        </p:txBody>
      </p:sp>
      <p:sp>
        <p:nvSpPr>
          <p:cNvPr id="6" name="Rectangle 6">
            <a:extLst>
              <a:ext uri="{FF2B5EF4-FFF2-40B4-BE49-F238E27FC236}">
                <a16:creationId xmlns:a16="http://schemas.microsoft.com/office/drawing/2014/main" id="{F8CF84E9-F438-4D02-892A-EA1142BB1B63}"/>
              </a:ext>
            </a:extLst>
          </p:cNvPr>
          <p:cNvSpPr txBox="1">
            <a:spLocks noChangeArrowheads="1"/>
          </p:cNvSpPr>
          <p:nvPr userDrawn="1"/>
        </p:nvSpPr>
        <p:spPr bwMode="auto">
          <a:xfrm>
            <a:off x="457200" y="6400800"/>
            <a:ext cx="2540000" cy="304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defPPr>
              <a:defRPr lang="en-US"/>
            </a:defPPr>
            <a:lvl1pPr marL="0" algn="l" defTabSz="914400" rtl="0" eaLnBrk="1" latinLnBrk="0" hangingPunct="1">
              <a:defRPr sz="1200" b="1" kern="1200" baseline="0">
                <a:solidFill>
                  <a:schemeClr val="bg1">
                    <a:lumMod val="95000"/>
                    <a:lumOff val="5000"/>
                  </a:schemeClr>
                </a:solidFill>
                <a:effectLst/>
                <a:latin typeface="Georgia"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fld id="{14EC9323-B1BB-46CB-96FE-F7116894DE34}" type="slidenum">
              <a:rPr lang="en-US" smtClean="0"/>
              <a:pPr eaLnBrk="0" fontAlgn="base" hangingPunct="0">
                <a:spcBef>
                  <a:spcPct val="0"/>
                </a:spcBef>
                <a:spcAft>
                  <a:spcPct val="0"/>
                </a:spcAft>
              </a:pPr>
              <a:t>‹#›</a:t>
            </a:fld>
            <a:endParaRPr lang="en-US" dirty="0"/>
          </a:p>
        </p:txBody>
      </p:sp>
    </p:spTree>
    <p:extLst>
      <p:ext uri="{BB962C8B-B14F-4D97-AF65-F5344CB8AC3E}">
        <p14:creationId xmlns:p14="http://schemas.microsoft.com/office/powerpoint/2010/main" val="38908422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1" y="941832"/>
            <a:ext cx="11228916" cy="5077968"/>
          </a:xfrm>
        </p:spPr>
        <p:txBody>
          <a:bodyPr/>
          <a:lstStyle>
            <a:lvl1pPr>
              <a:defRPr sz="1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sldNum" sz="quarter" idx="10"/>
          </p:nvPr>
        </p:nvSpPr>
        <p:spPr>
          <a:ln/>
        </p:spPr>
        <p:txBody>
          <a:bodyPr/>
          <a:lstStyle>
            <a:lvl1pPr>
              <a:defRPr/>
            </a:lvl1pPr>
          </a:lstStyle>
          <a:p>
            <a:fld id="{25A9AA8D-5FB4-468E-B58B-0A58D72651F7}" type="slidenum">
              <a:rPr lang="en-US"/>
              <a:pPr/>
              <a:t>‹#›</a:t>
            </a:fld>
            <a:endParaRPr lang="en-US" dirty="0">
              <a:solidFill>
                <a:srgbClr val="336699"/>
              </a:solidFill>
            </a:endParaRPr>
          </a:p>
        </p:txBody>
      </p:sp>
      <p:sp>
        <p:nvSpPr>
          <p:cNvPr id="5" name="TextBox 4">
            <a:extLst>
              <a:ext uri="{FF2B5EF4-FFF2-40B4-BE49-F238E27FC236}">
                <a16:creationId xmlns:a16="http://schemas.microsoft.com/office/drawing/2014/main" id="{062DA39E-C104-4CEB-8ABC-89363BC65773}"/>
              </a:ext>
            </a:extLst>
          </p:cNvPr>
          <p:cNvSpPr txBox="1"/>
          <p:nvPr userDrawn="1"/>
        </p:nvSpPr>
        <p:spPr>
          <a:xfrm>
            <a:off x="10668000" y="35260"/>
            <a:ext cx="1435008" cy="707886"/>
          </a:xfrm>
          <a:prstGeom prst="rect">
            <a:avLst/>
          </a:prstGeom>
          <a:solidFill>
            <a:srgbClr val="104C94"/>
          </a:solidFill>
        </p:spPr>
        <p:txBody>
          <a:bodyPr wrap="none" rtlCol="0">
            <a:spAutoFit/>
          </a:bodyPr>
          <a:lstStyle/>
          <a:p>
            <a:pPr marL="0" marR="0" lvl="0" indent="0" algn="l" defTabSz="914400" rtl="0" eaLnBrk="0" fontAlgn="base" latinLnBrk="0" hangingPunct="0">
              <a:lnSpc>
                <a:spcPct val="100000"/>
              </a:lnSpc>
              <a:spcBef>
                <a:spcPct val="20000"/>
              </a:spcBef>
              <a:spcAft>
                <a:spcPct val="0"/>
              </a:spcAft>
              <a:buClr>
                <a:srgbClr val="6E7BBD"/>
              </a:buClr>
              <a:buSzTx/>
              <a:buFontTx/>
              <a:buNone/>
              <a:tabLst/>
              <a:defRPr/>
            </a:pPr>
            <a:r>
              <a:rPr kumimoji="0" lang="en-US" sz="4000" b="0" u="none" strike="noStrike" kern="0" cap="none" spc="0" normalizeH="0" baseline="0" noProof="0" dirty="0">
                <a:ln>
                  <a:noFill/>
                </a:ln>
                <a:solidFill>
                  <a:schemeClr val="tx1"/>
                </a:solidFill>
                <a:effectLst/>
                <a:uLnTx/>
                <a:uFillTx/>
                <a:latin typeface="YaleNew" panose="02000602050000020003" pitchFamily="50" charset="0"/>
                <a:ea typeface="+mn-ea"/>
              </a:rPr>
              <a:t> </a:t>
            </a:r>
            <a:r>
              <a:rPr kumimoji="0" lang="en-US" sz="4000" b="0" u="none" strike="noStrike" kern="0" cap="none" spc="0" normalizeH="0" baseline="0" noProof="0" dirty="0">
                <a:ln>
                  <a:noFill/>
                </a:ln>
                <a:solidFill>
                  <a:srgbClr val="104C94"/>
                </a:solidFill>
                <a:effectLst/>
                <a:uLnTx/>
                <a:uFillTx/>
                <a:latin typeface="YaleNew" panose="02000602050000020003" pitchFamily="50" charset="0"/>
                <a:ea typeface="+mn-ea"/>
              </a:rPr>
              <a:t>. </a:t>
            </a:r>
            <a:r>
              <a:rPr kumimoji="0" lang="en-US" sz="4000" b="0" u="none" strike="noStrike" kern="0" cap="none" spc="0" normalizeH="0" baseline="0" noProof="0" dirty="0">
                <a:ln>
                  <a:noFill/>
                </a:ln>
                <a:solidFill>
                  <a:schemeClr val="tx1"/>
                </a:solidFill>
                <a:effectLst/>
                <a:uLnTx/>
                <a:uFillTx/>
                <a:latin typeface="YaleNew" panose="02000602050000020003" pitchFamily="50" charset="0"/>
                <a:ea typeface="+mn-ea"/>
              </a:rPr>
              <a:t>Yale</a:t>
            </a:r>
            <a:endParaRPr kumimoji="0" lang="en-US" sz="4000" b="0" u="none" strike="noStrike" kern="0" cap="none" spc="0" normalizeH="0" baseline="0" noProof="0" dirty="0">
              <a:ln>
                <a:noFill/>
              </a:ln>
              <a:solidFill>
                <a:srgbClr val="104C94"/>
              </a:solidFill>
              <a:effectLst/>
              <a:uLnTx/>
              <a:uFillTx/>
              <a:latin typeface="YaleNew" panose="02000602050000020003" pitchFamily="50" charset="0"/>
              <a:ea typeface="+mn-ea"/>
            </a:endParaRPr>
          </a:p>
        </p:txBody>
      </p:sp>
    </p:spTree>
    <p:extLst>
      <p:ext uri="{BB962C8B-B14F-4D97-AF65-F5344CB8AC3E}">
        <p14:creationId xmlns:p14="http://schemas.microsoft.com/office/powerpoint/2010/main" val="4841418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A580DD71-F89A-48AC-ADF8-255AD0D1AD9B}" type="slidenum">
              <a:rPr lang="en-US"/>
              <a:pPr/>
              <a:t>‹#›</a:t>
            </a:fld>
            <a:endParaRPr lang="en-US" dirty="0">
              <a:solidFill>
                <a:srgbClr val="336699"/>
              </a:solidFill>
            </a:endParaRPr>
          </a:p>
        </p:txBody>
      </p:sp>
    </p:spTree>
    <p:extLst>
      <p:ext uri="{BB962C8B-B14F-4D97-AF65-F5344CB8AC3E}">
        <p14:creationId xmlns:p14="http://schemas.microsoft.com/office/powerpoint/2010/main" val="19599598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243390" y="990600"/>
            <a:ext cx="5700210" cy="53340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48400" y="990600"/>
            <a:ext cx="5702291" cy="53340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fld id="{02E13A91-A49F-4BCE-9B0E-4A49A9CA6859}" type="slidenum">
              <a:rPr lang="en-US"/>
              <a:pPr/>
              <a:t>‹#›</a:t>
            </a:fld>
            <a:endParaRPr lang="en-US" dirty="0">
              <a:solidFill>
                <a:srgbClr val="336699"/>
              </a:solidFill>
            </a:endParaRPr>
          </a:p>
        </p:txBody>
      </p:sp>
    </p:spTree>
    <p:extLst>
      <p:ext uri="{BB962C8B-B14F-4D97-AF65-F5344CB8AC3E}">
        <p14:creationId xmlns:p14="http://schemas.microsoft.com/office/powerpoint/2010/main" val="12388947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fld id="{BD5C87C8-906A-4422-9B57-B314D5001B2E}" type="slidenum">
              <a:rPr lang="en-US"/>
              <a:pPr/>
              <a:t>‹#›</a:t>
            </a:fld>
            <a:endParaRPr lang="en-US" dirty="0">
              <a:solidFill>
                <a:srgbClr val="336699"/>
              </a:solidFill>
            </a:endParaRPr>
          </a:p>
        </p:txBody>
      </p:sp>
      <p:sp>
        <p:nvSpPr>
          <p:cNvPr id="4" name="TextBox 3">
            <a:extLst>
              <a:ext uri="{FF2B5EF4-FFF2-40B4-BE49-F238E27FC236}">
                <a16:creationId xmlns:a16="http://schemas.microsoft.com/office/drawing/2014/main" id="{3668F10A-F546-4273-B2A1-B528648A5F82}"/>
              </a:ext>
            </a:extLst>
          </p:cNvPr>
          <p:cNvSpPr txBox="1"/>
          <p:nvPr userDrawn="1"/>
        </p:nvSpPr>
        <p:spPr>
          <a:xfrm>
            <a:off x="10668000" y="35260"/>
            <a:ext cx="1435008" cy="707886"/>
          </a:xfrm>
          <a:prstGeom prst="rect">
            <a:avLst/>
          </a:prstGeom>
          <a:solidFill>
            <a:srgbClr val="104C94"/>
          </a:solidFill>
        </p:spPr>
        <p:txBody>
          <a:bodyPr wrap="none" rtlCol="0">
            <a:spAutoFit/>
          </a:bodyPr>
          <a:lstStyle/>
          <a:p>
            <a:pPr marL="0" marR="0" lvl="0" indent="0" algn="l" defTabSz="914400" rtl="0" eaLnBrk="0" fontAlgn="base" latinLnBrk="0" hangingPunct="0">
              <a:lnSpc>
                <a:spcPct val="100000"/>
              </a:lnSpc>
              <a:spcBef>
                <a:spcPct val="20000"/>
              </a:spcBef>
              <a:spcAft>
                <a:spcPct val="0"/>
              </a:spcAft>
              <a:buClr>
                <a:srgbClr val="6E7BBD"/>
              </a:buClr>
              <a:buSzTx/>
              <a:buFontTx/>
              <a:buNone/>
              <a:tabLst/>
              <a:defRPr/>
            </a:pPr>
            <a:r>
              <a:rPr kumimoji="0" lang="en-US" sz="4000" b="0" u="none" strike="noStrike" kern="0" cap="none" spc="0" normalizeH="0" baseline="0" noProof="0" dirty="0">
                <a:ln>
                  <a:noFill/>
                </a:ln>
                <a:solidFill>
                  <a:schemeClr val="tx1"/>
                </a:solidFill>
                <a:effectLst/>
                <a:uLnTx/>
                <a:uFillTx/>
                <a:latin typeface="YaleNew" panose="02000602050000020003" pitchFamily="50" charset="0"/>
                <a:ea typeface="+mn-ea"/>
              </a:rPr>
              <a:t> </a:t>
            </a:r>
            <a:r>
              <a:rPr kumimoji="0" lang="en-US" sz="4000" b="0" u="none" strike="noStrike" kern="0" cap="none" spc="0" normalizeH="0" baseline="0" noProof="0" dirty="0">
                <a:ln>
                  <a:noFill/>
                </a:ln>
                <a:solidFill>
                  <a:srgbClr val="104C94"/>
                </a:solidFill>
                <a:effectLst/>
                <a:uLnTx/>
                <a:uFillTx/>
                <a:latin typeface="YaleNew" panose="02000602050000020003" pitchFamily="50" charset="0"/>
                <a:ea typeface="+mn-ea"/>
              </a:rPr>
              <a:t>. </a:t>
            </a:r>
            <a:r>
              <a:rPr kumimoji="0" lang="en-US" sz="4000" b="0" u="none" strike="noStrike" kern="0" cap="none" spc="0" normalizeH="0" baseline="0" noProof="0" dirty="0">
                <a:ln>
                  <a:noFill/>
                </a:ln>
                <a:solidFill>
                  <a:schemeClr val="tx1"/>
                </a:solidFill>
                <a:effectLst/>
                <a:uLnTx/>
                <a:uFillTx/>
                <a:latin typeface="YaleNew" panose="02000602050000020003" pitchFamily="50" charset="0"/>
                <a:ea typeface="+mn-ea"/>
              </a:rPr>
              <a:t>Yale</a:t>
            </a:r>
            <a:endParaRPr kumimoji="0" lang="en-US" sz="4000" b="0" u="none" strike="noStrike" kern="0" cap="none" spc="0" normalizeH="0" baseline="0" noProof="0" dirty="0">
              <a:ln>
                <a:noFill/>
              </a:ln>
              <a:solidFill>
                <a:srgbClr val="104C94"/>
              </a:solidFill>
              <a:effectLst/>
              <a:uLnTx/>
              <a:uFillTx/>
              <a:latin typeface="YaleNew" panose="02000602050000020003" pitchFamily="50" charset="0"/>
              <a:ea typeface="+mn-ea"/>
            </a:endParaRPr>
          </a:p>
        </p:txBody>
      </p:sp>
    </p:spTree>
    <p:extLst>
      <p:ext uri="{BB962C8B-B14F-4D97-AF65-F5344CB8AC3E}">
        <p14:creationId xmlns:p14="http://schemas.microsoft.com/office/powerpoint/2010/main" val="3598771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5/9/2025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4024969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59BAAAE7-FEE2-4A16-AD30-F45C4037B700}" type="slidenum">
              <a:rPr lang="en-US"/>
              <a:pPr/>
              <a:t>‹#›</a:t>
            </a:fld>
            <a:endParaRPr lang="en-US" dirty="0">
              <a:solidFill>
                <a:srgbClr val="336699"/>
              </a:solidFill>
            </a:endParaRPr>
          </a:p>
        </p:txBody>
      </p:sp>
    </p:spTree>
    <p:extLst>
      <p:ext uri="{BB962C8B-B14F-4D97-AF65-F5344CB8AC3E}">
        <p14:creationId xmlns:p14="http://schemas.microsoft.com/office/powerpoint/2010/main" val="12024468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7999350" y="5289459"/>
            <a:ext cx="3391788" cy="1007390"/>
          </a:xfrm>
          <a:prstGeom prst="rect">
            <a:avLst/>
          </a:prstGeom>
        </p:spPr>
      </p:pic>
      <p:sp>
        <p:nvSpPr>
          <p:cNvPr id="2" name="Title 1"/>
          <p:cNvSpPr>
            <a:spLocks noGrp="1"/>
          </p:cNvSpPr>
          <p:nvPr>
            <p:ph type="ctrTitle" hasCustomPrompt="1"/>
          </p:nvPr>
        </p:nvSpPr>
        <p:spPr>
          <a:xfrm>
            <a:off x="873519" y="1547336"/>
            <a:ext cx="10363200" cy="553998"/>
          </a:xfrm>
        </p:spPr>
        <p:txBody>
          <a:bodyPr lIns="0" tIns="0" rIns="0" bIns="0" anchor="t" anchorCtr="0">
            <a:spAutoFit/>
          </a:bodyPr>
          <a:lstStyle>
            <a:lvl1pPr marL="0" algn="l" defTabSz="342900" rtl="0" eaLnBrk="1" latinLnBrk="0" hangingPunct="1">
              <a:defRPr lang="en-US" sz="3600" b="1" kern="1200" baseline="0" dirty="0">
                <a:solidFill>
                  <a:schemeClr val="tx1"/>
                </a:solidFill>
                <a:latin typeface="Arial" charset="0"/>
                <a:ea typeface="+mn-ea"/>
                <a:cs typeface="+mn-cs"/>
              </a:defRPr>
            </a:lvl1pPr>
          </a:lstStyle>
          <a:p>
            <a:r>
              <a:rPr lang="en-US" dirty="0"/>
              <a:t>Presentation title</a:t>
            </a:r>
          </a:p>
        </p:txBody>
      </p:sp>
      <p:sp>
        <p:nvSpPr>
          <p:cNvPr id="3" name="Subtitle 2"/>
          <p:cNvSpPr>
            <a:spLocks noGrp="1"/>
          </p:cNvSpPr>
          <p:nvPr>
            <p:ph type="subTitle" idx="1" hasCustomPrompt="1"/>
          </p:nvPr>
        </p:nvSpPr>
        <p:spPr>
          <a:xfrm>
            <a:off x="873519" y="3225403"/>
            <a:ext cx="10360716" cy="346249"/>
          </a:xfrm>
        </p:spPr>
        <p:txBody>
          <a:bodyPr lIns="0" tIns="0" rIns="0" bIns="0" anchor="t" anchorCtr="0">
            <a:spAutoFit/>
          </a:bodyPr>
          <a:lstStyle>
            <a:lvl1pPr marL="0" indent="0" algn="l" defTabSz="342900" rtl="0" eaLnBrk="1" latinLnBrk="0" hangingPunct="1">
              <a:spcBef>
                <a:spcPct val="20000"/>
              </a:spcBef>
              <a:buFont typeface="Arial"/>
              <a:buNone/>
              <a:defRPr lang="en-US" sz="2250" kern="1200" dirty="0">
                <a:solidFill>
                  <a:schemeClr val="tx1"/>
                </a:solidFill>
                <a:latin typeface="Arial" charset="0"/>
                <a:ea typeface="+mn-ea"/>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Subtitle</a:t>
            </a:r>
          </a:p>
        </p:txBody>
      </p:sp>
      <p:sp>
        <p:nvSpPr>
          <p:cNvPr id="11" name="TextBox 10"/>
          <p:cNvSpPr txBox="1"/>
          <p:nvPr userDrawn="1"/>
        </p:nvSpPr>
        <p:spPr>
          <a:xfrm>
            <a:off x="14862258" y="5793154"/>
            <a:ext cx="184731" cy="300082"/>
          </a:xfrm>
          <a:prstGeom prst="rect">
            <a:avLst/>
          </a:prstGeom>
          <a:noFill/>
        </p:spPr>
        <p:txBody>
          <a:bodyPr wrap="none" rtlCol="0">
            <a:spAutoFit/>
          </a:bodyPr>
          <a:lstStyle/>
          <a:p>
            <a:endParaRPr lang="en-US" sz="1350" dirty="0"/>
          </a:p>
        </p:txBody>
      </p:sp>
      <p:sp>
        <p:nvSpPr>
          <p:cNvPr id="13" name="object 5"/>
          <p:cNvSpPr/>
          <p:nvPr userDrawn="1"/>
        </p:nvSpPr>
        <p:spPr>
          <a:xfrm>
            <a:off x="887843" y="1371603"/>
            <a:ext cx="7315200" cy="45719"/>
          </a:xfrm>
          <a:custGeom>
            <a:avLst/>
            <a:gdLst/>
            <a:ahLst/>
            <a:cxnLst/>
            <a:rect l="l" t="t" r="r" b="b"/>
            <a:pathLst>
              <a:path w="5486400">
                <a:moveTo>
                  <a:pt x="0" y="0"/>
                </a:moveTo>
                <a:lnTo>
                  <a:pt x="5486400" y="0"/>
                </a:lnTo>
              </a:path>
            </a:pathLst>
          </a:custGeom>
          <a:ln w="25400">
            <a:solidFill>
              <a:srgbClr val="FEBC18"/>
            </a:solidFill>
          </a:ln>
        </p:spPr>
        <p:txBody>
          <a:bodyPr wrap="square" lIns="0" tIns="0" rIns="0" bIns="0" rtlCol="0">
            <a:noAutofit/>
          </a:bodyPr>
          <a:lstStyle/>
          <a:p>
            <a:endParaRPr sz="1350" dirty="0"/>
          </a:p>
        </p:txBody>
      </p:sp>
      <p:sp>
        <p:nvSpPr>
          <p:cNvPr id="7" name="Text Placeholder 6"/>
          <p:cNvSpPr>
            <a:spLocks noGrp="1"/>
          </p:cNvSpPr>
          <p:nvPr>
            <p:ph type="body" sz="quarter" idx="12" hasCustomPrompt="1"/>
          </p:nvPr>
        </p:nvSpPr>
        <p:spPr>
          <a:xfrm>
            <a:off x="873520" y="4286381"/>
            <a:ext cx="10386483" cy="184666"/>
          </a:xfrm>
        </p:spPr>
        <p:txBody>
          <a:bodyPr lIns="0" tIns="0" rIns="0" bIns="0" anchor="t" anchorCtr="0">
            <a:spAutoFit/>
          </a:bodyPr>
          <a:lstStyle>
            <a:lvl1pPr marL="0" indent="0">
              <a:buNone/>
              <a:defRPr sz="1200" b="1" i="0" baseline="0">
                <a:latin typeface="Arial"/>
                <a:cs typeface="Arial"/>
              </a:defRPr>
            </a:lvl1pPr>
          </a:lstStyle>
          <a:p>
            <a:pPr lvl="0"/>
            <a:r>
              <a:rPr lang="en-US" dirty="0"/>
              <a:t>Name of presenter  &amp; job title</a:t>
            </a:r>
          </a:p>
        </p:txBody>
      </p:sp>
      <p:sp>
        <p:nvSpPr>
          <p:cNvPr id="14" name="Text Placeholder 6"/>
          <p:cNvSpPr>
            <a:spLocks noGrp="1"/>
          </p:cNvSpPr>
          <p:nvPr>
            <p:ph type="body" sz="quarter" idx="13" hasCustomPrompt="1"/>
          </p:nvPr>
        </p:nvSpPr>
        <p:spPr>
          <a:xfrm>
            <a:off x="873520" y="4726216"/>
            <a:ext cx="10386483" cy="184666"/>
          </a:xfrm>
        </p:spPr>
        <p:txBody>
          <a:bodyPr lIns="0" tIns="0" rIns="0" bIns="0" anchor="t" anchorCtr="0">
            <a:spAutoFit/>
          </a:bodyPr>
          <a:lstStyle>
            <a:lvl1pPr marL="0" indent="0">
              <a:buNone/>
              <a:defRPr sz="1200" b="0" baseline="0">
                <a:latin typeface="Arial"/>
                <a:cs typeface="Arial"/>
              </a:defRPr>
            </a:lvl1pPr>
          </a:lstStyle>
          <a:p>
            <a:pPr lvl="0"/>
            <a:r>
              <a:rPr lang="en-US" dirty="0"/>
              <a:t>Date &amp; year</a:t>
            </a:r>
          </a:p>
        </p:txBody>
      </p:sp>
    </p:spTree>
    <p:extLst>
      <p:ext uri="{BB962C8B-B14F-4D97-AF65-F5344CB8AC3E}">
        <p14:creationId xmlns:p14="http://schemas.microsoft.com/office/powerpoint/2010/main" val="2402691853"/>
      </p:ext>
    </p:extLst>
  </p:cSld>
  <p:clrMapOvr>
    <a:masterClrMapping/>
  </p:clrMapOvr>
  <p:extLst>
    <p:ext uri="{DCECCB84-F9BA-43D5-87BE-67443E8EF086}">
      <p15:sldGuideLst xmlns:p15="http://schemas.microsoft.com/office/powerpoint/2012/main">
        <p15:guide id="1" orient="horz" pos="1440">
          <p15:clr>
            <a:srgbClr val="FBAE40"/>
          </p15:clr>
        </p15:guide>
        <p15:guide id="2" pos="408">
          <p15:clr>
            <a:srgbClr val="FBAE40"/>
          </p15:clr>
        </p15:guide>
        <p15:guide id="3" orient="horz" pos="86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vider/transition">
    <p:bg>
      <p:bgPr>
        <a:solidFill>
          <a:srgbClr val="FFB300"/>
        </a:solidFill>
        <a:effectLst/>
      </p:bgPr>
    </p:bg>
    <p:spTree>
      <p:nvGrpSpPr>
        <p:cNvPr id="1" name=""/>
        <p:cNvGrpSpPr/>
        <p:nvPr/>
      </p:nvGrpSpPr>
      <p:grpSpPr>
        <a:xfrm>
          <a:off x="0" y="0"/>
          <a:ext cx="0" cy="0"/>
          <a:chOff x="0" y="0"/>
          <a:chExt cx="0" cy="0"/>
        </a:xfrm>
      </p:grpSpPr>
      <p:sp>
        <p:nvSpPr>
          <p:cNvPr id="12" name="object 5"/>
          <p:cNvSpPr/>
          <p:nvPr userDrawn="1"/>
        </p:nvSpPr>
        <p:spPr>
          <a:xfrm>
            <a:off x="911793" y="1397927"/>
            <a:ext cx="7315201" cy="45719"/>
          </a:xfrm>
          <a:custGeom>
            <a:avLst/>
            <a:gdLst/>
            <a:ahLst/>
            <a:cxnLst/>
            <a:rect l="l" t="t" r="r" b="b"/>
            <a:pathLst>
              <a:path w="5486400">
                <a:moveTo>
                  <a:pt x="0" y="0"/>
                </a:moveTo>
                <a:lnTo>
                  <a:pt x="5486400" y="0"/>
                </a:lnTo>
              </a:path>
            </a:pathLst>
          </a:custGeom>
          <a:ln w="25400">
            <a:solidFill>
              <a:schemeClr val="bg1"/>
            </a:solidFill>
          </a:ln>
        </p:spPr>
        <p:txBody>
          <a:bodyPr wrap="square" lIns="0" tIns="0" rIns="0" bIns="0" rtlCol="0">
            <a:noAutofit/>
          </a:bodyPr>
          <a:lstStyle/>
          <a:p>
            <a:endParaRPr sz="1350" dirty="0"/>
          </a:p>
        </p:txBody>
      </p:sp>
      <p:sp>
        <p:nvSpPr>
          <p:cNvPr id="13" name="Title 1"/>
          <p:cNvSpPr>
            <a:spLocks noGrp="1"/>
          </p:cNvSpPr>
          <p:nvPr>
            <p:ph type="ctrTitle" hasCustomPrompt="1"/>
          </p:nvPr>
        </p:nvSpPr>
        <p:spPr>
          <a:xfrm>
            <a:off x="874185" y="1547336"/>
            <a:ext cx="8977697" cy="553998"/>
          </a:xfrm>
        </p:spPr>
        <p:txBody>
          <a:bodyPr lIns="0" tIns="0" rIns="0" bIns="0" anchor="t" anchorCtr="0">
            <a:spAutoFit/>
          </a:bodyPr>
          <a:lstStyle>
            <a:lvl1pPr marL="0" algn="l" defTabSz="342900" rtl="0" eaLnBrk="1" latinLnBrk="0" hangingPunct="1">
              <a:defRPr lang="en-US" sz="3600" b="1" kern="1200" dirty="0">
                <a:solidFill>
                  <a:schemeClr val="tx1"/>
                </a:solidFill>
                <a:latin typeface="Arial" charset="0"/>
                <a:ea typeface="+mn-ea"/>
                <a:cs typeface="+mn-cs"/>
              </a:defRPr>
            </a:lvl1pPr>
          </a:lstStyle>
          <a:p>
            <a:r>
              <a:rPr lang="en-US" dirty="0"/>
              <a:t>Section name</a:t>
            </a:r>
          </a:p>
        </p:txBody>
      </p:sp>
      <p:pic>
        <p:nvPicPr>
          <p:cNvPr id="11" name="Picture 10">
            <a:extLst>
              <a:ext uri="{FF2B5EF4-FFF2-40B4-BE49-F238E27FC236}">
                <a16:creationId xmlns:a16="http://schemas.microsoft.com/office/drawing/2014/main" id="{A13395D8-43C7-6F48-9E96-F48EB5CDE863}"/>
              </a:ext>
            </a:extLst>
          </p:cNvPr>
          <p:cNvPicPr>
            <a:picLocks noChangeAspect="1"/>
          </p:cNvPicPr>
          <p:nvPr userDrawn="1"/>
        </p:nvPicPr>
        <p:blipFill>
          <a:blip r:embed="rId2"/>
          <a:stretch>
            <a:fillRect/>
          </a:stretch>
        </p:blipFill>
        <p:spPr>
          <a:xfrm>
            <a:off x="7999350" y="5289459"/>
            <a:ext cx="3391788" cy="1007390"/>
          </a:xfrm>
          <a:prstGeom prst="rect">
            <a:avLst/>
          </a:prstGeom>
        </p:spPr>
      </p:pic>
    </p:spTree>
    <p:extLst>
      <p:ext uri="{BB962C8B-B14F-4D97-AF65-F5344CB8AC3E}">
        <p14:creationId xmlns:p14="http://schemas.microsoft.com/office/powerpoint/2010/main" val="3892504596"/>
      </p:ext>
    </p:extLst>
  </p:cSld>
  <p:clrMapOvr>
    <a:masterClrMapping/>
  </p:clrMapOvr>
  <p:extLst>
    <p:ext uri="{DCECCB84-F9BA-43D5-87BE-67443E8EF086}">
      <p15:sldGuideLst xmlns:p15="http://schemas.microsoft.com/office/powerpoint/2012/main">
        <p15:guide id="1" orient="horz" pos="864">
          <p15:clr>
            <a:srgbClr val="FBAE40"/>
          </p15:clr>
        </p15:guide>
        <p15:guide id="2" pos="408">
          <p15:clr>
            <a:srgbClr val="FBAE40"/>
          </p15:clr>
        </p15:guide>
        <p15:guide id="3" orient="horz" pos="14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_Reverse Bkgd">
    <p:spTree>
      <p:nvGrpSpPr>
        <p:cNvPr id="1" name=""/>
        <p:cNvGrpSpPr/>
        <p:nvPr/>
      </p:nvGrpSpPr>
      <p:grpSpPr>
        <a:xfrm>
          <a:off x="0" y="0"/>
          <a:ext cx="0" cy="0"/>
          <a:chOff x="0" y="0"/>
          <a:chExt cx="0" cy="0"/>
        </a:xfrm>
      </p:grpSpPr>
      <p:sp>
        <p:nvSpPr>
          <p:cNvPr id="7" name="Text Placeholder 15"/>
          <p:cNvSpPr>
            <a:spLocks noGrp="1"/>
          </p:cNvSpPr>
          <p:nvPr>
            <p:ph type="body" sz="quarter" idx="13" hasCustomPrompt="1"/>
          </p:nvPr>
        </p:nvSpPr>
        <p:spPr>
          <a:xfrm>
            <a:off x="874186" y="1714501"/>
            <a:ext cx="10399183" cy="247440"/>
          </a:xfrm>
        </p:spPr>
        <p:txBody>
          <a:bodyPr lIns="0" tIns="0" rIns="0" anchor="t" anchorCtr="0">
            <a:spAutoFit/>
          </a:bodyPr>
          <a:lstStyle>
            <a:lvl1pPr marL="0" indent="0">
              <a:lnSpc>
                <a:spcPct val="120000"/>
              </a:lnSpc>
              <a:buNone/>
              <a:defRPr sz="1200" b="0">
                <a:latin typeface="Arial"/>
                <a:cs typeface="Arial"/>
              </a:defRPr>
            </a:lvl1pPr>
          </a:lstStyle>
          <a:p>
            <a:pPr lvl="0"/>
            <a:r>
              <a:rPr lang="en-US"/>
              <a:t>Body text</a:t>
            </a:r>
            <a:endParaRPr lang="en-US" dirty="0"/>
          </a:p>
        </p:txBody>
      </p:sp>
      <p:sp>
        <p:nvSpPr>
          <p:cNvPr id="9" name="object 5"/>
          <p:cNvSpPr/>
          <p:nvPr userDrawn="1"/>
        </p:nvSpPr>
        <p:spPr>
          <a:xfrm>
            <a:off x="885129" y="1371603"/>
            <a:ext cx="5670179" cy="45719"/>
          </a:xfrm>
          <a:custGeom>
            <a:avLst/>
            <a:gdLst/>
            <a:ahLst/>
            <a:cxnLst/>
            <a:rect l="l" t="t" r="r" b="b"/>
            <a:pathLst>
              <a:path w="5486400">
                <a:moveTo>
                  <a:pt x="0" y="0"/>
                </a:moveTo>
                <a:lnTo>
                  <a:pt x="5486400" y="0"/>
                </a:lnTo>
              </a:path>
            </a:pathLst>
          </a:custGeom>
          <a:ln w="25400">
            <a:solidFill>
              <a:srgbClr val="FEBC18"/>
            </a:solidFill>
          </a:ln>
        </p:spPr>
        <p:txBody>
          <a:bodyPr wrap="square" lIns="0" tIns="0" rIns="0" bIns="0" rtlCol="0">
            <a:noAutofit/>
          </a:bodyPr>
          <a:lstStyle/>
          <a:p>
            <a:endParaRPr sz="1350" dirty="0"/>
          </a:p>
        </p:txBody>
      </p:sp>
      <p:sp>
        <p:nvSpPr>
          <p:cNvPr id="5" name="Text Placeholder 4"/>
          <p:cNvSpPr>
            <a:spLocks noGrp="1"/>
          </p:cNvSpPr>
          <p:nvPr>
            <p:ph type="body" sz="quarter" idx="14" hasCustomPrompt="1"/>
          </p:nvPr>
        </p:nvSpPr>
        <p:spPr>
          <a:xfrm>
            <a:off x="863602" y="833737"/>
            <a:ext cx="10409767" cy="346249"/>
          </a:xfrm>
        </p:spPr>
        <p:txBody>
          <a:bodyPr lIns="0" tIns="0" rIns="0" bIns="0">
            <a:spAutoFit/>
          </a:bodyPr>
          <a:lstStyle>
            <a:lvl1pPr marL="0" indent="0">
              <a:buNone/>
              <a:defRPr sz="2250" b="1" i="0">
                <a:latin typeface="Arial" charset="0"/>
                <a:ea typeface="Arial" charset="0"/>
                <a:cs typeface="Arial" charset="0"/>
              </a:defRPr>
            </a:lvl1pPr>
          </a:lstStyle>
          <a:p>
            <a:pPr lvl="0"/>
            <a:r>
              <a:rPr lang="en-US" dirty="0"/>
              <a:t>Slide title</a:t>
            </a:r>
          </a:p>
        </p:txBody>
      </p:sp>
    </p:spTree>
    <p:extLst>
      <p:ext uri="{BB962C8B-B14F-4D97-AF65-F5344CB8AC3E}">
        <p14:creationId xmlns:p14="http://schemas.microsoft.com/office/powerpoint/2010/main" val="176496564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864">
          <p15:clr>
            <a:srgbClr val="FBAE40"/>
          </p15:clr>
        </p15:guide>
        <p15:guide id="2" pos="408">
          <p15:clr>
            <a:srgbClr val="FBAE40"/>
          </p15:clr>
        </p15:guide>
        <p15:guide id="3" orient="horz" pos="816">
          <p15:clr>
            <a:srgbClr val="FBAE40"/>
          </p15:clr>
        </p15:guide>
        <p15:guide id="4" orient="horz" pos="108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_Quote">
    <p:spTree>
      <p:nvGrpSpPr>
        <p:cNvPr id="1" name=""/>
        <p:cNvGrpSpPr/>
        <p:nvPr/>
      </p:nvGrpSpPr>
      <p:grpSpPr>
        <a:xfrm>
          <a:off x="0" y="0"/>
          <a:ext cx="0" cy="0"/>
          <a:chOff x="0" y="0"/>
          <a:chExt cx="0" cy="0"/>
        </a:xfrm>
      </p:grpSpPr>
      <p:sp>
        <p:nvSpPr>
          <p:cNvPr id="11" name="Text Placeholder 10"/>
          <p:cNvSpPr>
            <a:spLocks noGrp="1"/>
          </p:cNvSpPr>
          <p:nvPr>
            <p:ph type="body" sz="quarter" idx="14" hasCustomPrompt="1"/>
          </p:nvPr>
        </p:nvSpPr>
        <p:spPr>
          <a:xfrm>
            <a:off x="863602" y="1371600"/>
            <a:ext cx="10399183" cy="295466"/>
          </a:xfrm>
        </p:spPr>
        <p:txBody>
          <a:bodyPr wrap="square" lIns="0" tIns="0" rIns="0" bIns="0" anchor="t" anchorCtr="0">
            <a:spAutoFit/>
          </a:bodyPr>
          <a:lstStyle>
            <a:lvl1pPr marL="169069" indent="-169069">
              <a:lnSpc>
                <a:spcPct val="80000"/>
              </a:lnSpc>
              <a:buNone/>
              <a:defRPr b="1">
                <a:latin typeface="Arial"/>
                <a:cs typeface="Aria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“Quote”</a:t>
            </a:r>
          </a:p>
        </p:txBody>
      </p:sp>
      <p:sp>
        <p:nvSpPr>
          <p:cNvPr id="13" name="Text Placeholder 12"/>
          <p:cNvSpPr>
            <a:spLocks noGrp="1"/>
          </p:cNvSpPr>
          <p:nvPr>
            <p:ph type="body" sz="quarter" idx="15" hasCustomPrompt="1"/>
          </p:nvPr>
        </p:nvSpPr>
        <p:spPr>
          <a:xfrm>
            <a:off x="874184" y="2550770"/>
            <a:ext cx="5653616" cy="184666"/>
          </a:xfrm>
        </p:spPr>
        <p:txBody>
          <a:bodyPr wrap="square" lIns="0" tIns="0" rIns="0" bIns="0" anchor="t" anchorCtr="0">
            <a:spAutoFit/>
          </a:bodyPr>
          <a:lstStyle>
            <a:lvl1pPr marL="0" indent="0">
              <a:buNone/>
              <a:defRPr sz="1200" i="1" baseline="0">
                <a:latin typeface="Arial"/>
                <a:cs typeface="Arial"/>
              </a:defRPr>
            </a:lvl1pPr>
            <a:lvl2pPr marL="342900" indent="0">
              <a:buNone/>
              <a:defRPr sz="1800">
                <a:latin typeface="Arial"/>
                <a:cs typeface="Arial"/>
              </a:defRPr>
            </a:lvl2pPr>
            <a:lvl3pPr marL="685800" indent="0">
              <a:buNone/>
              <a:defRPr sz="1800">
                <a:latin typeface="Arial"/>
                <a:cs typeface="Arial"/>
              </a:defRPr>
            </a:lvl3pPr>
            <a:lvl4pPr marL="1028700" indent="0">
              <a:buNone/>
              <a:defRPr sz="1800">
                <a:latin typeface="Arial"/>
                <a:cs typeface="Arial"/>
              </a:defRPr>
            </a:lvl4pPr>
            <a:lvl5pPr marL="1371600" indent="0">
              <a:buNone/>
              <a:defRPr sz="1800">
                <a:latin typeface="Arial"/>
                <a:cs typeface="Arial"/>
              </a:defRPr>
            </a:lvl5pPr>
          </a:lstStyle>
          <a:p>
            <a:pPr lvl="0"/>
            <a:r>
              <a:rPr lang="en-US" dirty="0"/>
              <a:t>- Source of quote</a:t>
            </a:r>
          </a:p>
        </p:txBody>
      </p:sp>
    </p:spTree>
    <p:extLst>
      <p:ext uri="{BB962C8B-B14F-4D97-AF65-F5344CB8AC3E}">
        <p14:creationId xmlns:p14="http://schemas.microsoft.com/office/powerpoint/2010/main" val="3600895132"/>
      </p:ext>
    </p:extLst>
  </p:cSld>
  <p:clrMapOvr>
    <a:masterClrMapping/>
  </p:clrMapOvr>
  <p:extLst>
    <p:ext uri="{DCECCB84-F9BA-43D5-87BE-67443E8EF086}">
      <p15:sldGuideLst xmlns:p15="http://schemas.microsoft.com/office/powerpoint/2012/main">
        <p15:guide id="1" orient="horz" pos="864">
          <p15:clr>
            <a:srgbClr val="FBAE40"/>
          </p15:clr>
        </p15:guide>
        <p15:guide id="2" pos="408">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_Ranking">
    <p:spTree>
      <p:nvGrpSpPr>
        <p:cNvPr id="1" name=""/>
        <p:cNvGrpSpPr/>
        <p:nvPr/>
      </p:nvGrpSpPr>
      <p:grpSpPr>
        <a:xfrm>
          <a:off x="0" y="0"/>
          <a:ext cx="0" cy="0"/>
          <a:chOff x="0" y="0"/>
          <a:chExt cx="0" cy="0"/>
        </a:xfrm>
      </p:grpSpPr>
      <p:sp>
        <p:nvSpPr>
          <p:cNvPr id="11" name="Text Placeholder 10"/>
          <p:cNvSpPr>
            <a:spLocks noGrp="1"/>
          </p:cNvSpPr>
          <p:nvPr>
            <p:ph type="body" sz="quarter" idx="14" hasCustomPrompt="1"/>
          </p:nvPr>
        </p:nvSpPr>
        <p:spPr>
          <a:xfrm>
            <a:off x="874183" y="1219202"/>
            <a:ext cx="10399183" cy="281103"/>
          </a:xfrm>
        </p:spPr>
        <p:txBody>
          <a:bodyPr wrap="square" lIns="0" tIns="0" rIns="0" bIns="0" anchor="t" anchorCtr="0">
            <a:spAutoFit/>
          </a:bodyPr>
          <a:lstStyle>
            <a:lvl1pPr marL="0" indent="0">
              <a:lnSpc>
                <a:spcPct val="110000"/>
              </a:lnSpc>
              <a:buNone/>
              <a:defRPr sz="1800" b="0" i="0">
                <a:latin typeface="Arial"/>
                <a:cs typeface="Aria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Ranking text</a:t>
            </a:r>
          </a:p>
        </p:txBody>
      </p:sp>
    </p:spTree>
    <p:extLst>
      <p:ext uri="{BB962C8B-B14F-4D97-AF65-F5344CB8AC3E}">
        <p14:creationId xmlns:p14="http://schemas.microsoft.com/office/powerpoint/2010/main" val="2676852931"/>
      </p:ext>
    </p:extLst>
  </p:cSld>
  <p:clrMapOvr>
    <a:masterClrMapping/>
  </p:clrMapOvr>
  <p:extLst>
    <p:ext uri="{DCECCB84-F9BA-43D5-87BE-67443E8EF086}">
      <p15:sldGuideLst xmlns:p15="http://schemas.microsoft.com/office/powerpoint/2012/main">
        <p15:guide id="1" orient="horz" pos="768">
          <p15:clr>
            <a:srgbClr val="FBAE40"/>
          </p15:clr>
        </p15:guide>
        <p15:guide id="2" pos="408">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_Image">
    <p:spTree>
      <p:nvGrpSpPr>
        <p:cNvPr id="1" name=""/>
        <p:cNvGrpSpPr/>
        <p:nvPr/>
      </p:nvGrpSpPr>
      <p:grpSpPr>
        <a:xfrm>
          <a:off x="0" y="0"/>
          <a:ext cx="0" cy="0"/>
          <a:chOff x="0" y="0"/>
          <a:chExt cx="0" cy="0"/>
        </a:xfrm>
      </p:grpSpPr>
      <p:sp>
        <p:nvSpPr>
          <p:cNvPr id="7" name="Rectangle 6"/>
          <p:cNvSpPr/>
          <p:nvPr userDrawn="1"/>
        </p:nvSpPr>
        <p:spPr>
          <a:xfrm>
            <a:off x="979" y="5594671"/>
            <a:ext cx="12191023" cy="1263331"/>
          </a:xfrm>
          <a:prstGeom prst="rect">
            <a:avLst/>
          </a:prstGeom>
          <a:solidFill>
            <a:srgbClr val="FFB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Picture Placeholder 5"/>
          <p:cNvSpPr>
            <a:spLocks noGrp="1"/>
          </p:cNvSpPr>
          <p:nvPr>
            <p:ph type="pic" sz="quarter" idx="12"/>
          </p:nvPr>
        </p:nvSpPr>
        <p:spPr>
          <a:xfrm>
            <a:off x="0" y="3"/>
            <a:ext cx="12192000" cy="5326747"/>
          </a:xfrm>
        </p:spPr>
        <p:txBody>
          <a:bodyPr>
            <a:normAutofit/>
          </a:bodyPr>
          <a:lstStyle>
            <a:lvl1pPr marL="0" indent="0" algn="ctr">
              <a:buNone/>
              <a:defRPr sz="1800">
                <a:solidFill>
                  <a:schemeClr val="tx1"/>
                </a:solidFill>
                <a:latin typeface="Arial"/>
                <a:cs typeface="Aria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Image</a:t>
            </a:r>
          </a:p>
        </p:txBody>
      </p:sp>
      <p:sp>
        <p:nvSpPr>
          <p:cNvPr id="10" name="Text Placeholder 9"/>
          <p:cNvSpPr>
            <a:spLocks noGrp="1"/>
          </p:cNvSpPr>
          <p:nvPr>
            <p:ph type="body" sz="quarter" idx="13" hasCustomPrompt="1"/>
          </p:nvPr>
        </p:nvSpPr>
        <p:spPr>
          <a:xfrm>
            <a:off x="874185" y="5756253"/>
            <a:ext cx="10399183" cy="184666"/>
          </a:xfrm>
        </p:spPr>
        <p:txBody>
          <a:bodyPr wrap="square" lIns="0" tIns="0" rIns="0" bIns="0">
            <a:spAutoFit/>
          </a:bodyPr>
          <a:lstStyle>
            <a:lvl1pPr marL="0" indent="0">
              <a:buNone/>
              <a:defRPr sz="1200" b="0" baseline="0">
                <a:solidFill>
                  <a:schemeClr val="tx1"/>
                </a:solidFill>
                <a:latin typeface="Arial"/>
                <a:cs typeface="Arial"/>
              </a:defRPr>
            </a:lvl1pPr>
            <a:lvl2pPr marL="342900" indent="0">
              <a:buNone/>
              <a:defRPr>
                <a:latin typeface="Arial"/>
                <a:cs typeface="Arial"/>
              </a:defRPr>
            </a:lvl2pPr>
            <a:lvl3pPr marL="685800" indent="0">
              <a:buNone/>
              <a:defRPr>
                <a:latin typeface="Arial"/>
                <a:cs typeface="Arial"/>
              </a:defRPr>
            </a:lvl3pPr>
            <a:lvl4pPr marL="1028700" indent="0">
              <a:buNone/>
              <a:defRPr>
                <a:latin typeface="Arial"/>
                <a:cs typeface="Arial"/>
              </a:defRPr>
            </a:lvl4pPr>
            <a:lvl5pPr marL="1371600" indent="0">
              <a:buNone/>
              <a:defRPr>
                <a:latin typeface="Arial"/>
                <a:cs typeface="Arial"/>
              </a:defRPr>
            </a:lvl5pPr>
          </a:lstStyle>
          <a:p>
            <a:pPr lvl="0"/>
            <a:r>
              <a:rPr lang="en-US" dirty="0"/>
              <a:t>Image title: description or caption.</a:t>
            </a:r>
          </a:p>
        </p:txBody>
      </p:sp>
    </p:spTree>
    <p:extLst>
      <p:ext uri="{BB962C8B-B14F-4D97-AF65-F5344CB8AC3E}">
        <p14:creationId xmlns:p14="http://schemas.microsoft.com/office/powerpoint/2010/main" val="198766860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408">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_Diagram/chart">
    <p:spTree>
      <p:nvGrpSpPr>
        <p:cNvPr id="1" name=""/>
        <p:cNvGrpSpPr/>
        <p:nvPr/>
      </p:nvGrpSpPr>
      <p:grpSpPr>
        <a:xfrm>
          <a:off x="0" y="0"/>
          <a:ext cx="0" cy="0"/>
          <a:chOff x="0" y="0"/>
          <a:chExt cx="0" cy="0"/>
        </a:xfrm>
      </p:grpSpPr>
      <p:sp>
        <p:nvSpPr>
          <p:cNvPr id="11" name="Rectangle 10"/>
          <p:cNvSpPr/>
          <p:nvPr userDrawn="1"/>
        </p:nvSpPr>
        <p:spPr>
          <a:xfrm>
            <a:off x="979" y="5594671"/>
            <a:ext cx="12191023" cy="1263331"/>
          </a:xfrm>
          <a:prstGeom prst="rect">
            <a:avLst/>
          </a:prstGeom>
          <a:solidFill>
            <a:srgbClr val="4F55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Picture Placeholder 5"/>
          <p:cNvSpPr>
            <a:spLocks noGrp="1"/>
          </p:cNvSpPr>
          <p:nvPr>
            <p:ph type="pic" sz="quarter" idx="12"/>
          </p:nvPr>
        </p:nvSpPr>
        <p:spPr>
          <a:xfrm>
            <a:off x="0" y="1689102"/>
            <a:ext cx="12192000" cy="3637647"/>
          </a:xfrm>
        </p:spPr>
        <p:txBody>
          <a:bodyPr>
            <a:normAutofit/>
          </a:bodyPr>
          <a:lstStyle>
            <a:lvl1pPr marL="0" indent="0" algn="ctr">
              <a:buNone/>
              <a:defRPr sz="1800">
                <a:solidFill>
                  <a:schemeClr val="tx1"/>
                </a:solidFill>
                <a:latin typeface="Arial"/>
                <a:cs typeface="Aria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Diagram / chart / table</a:t>
            </a:r>
          </a:p>
        </p:txBody>
      </p:sp>
      <p:sp>
        <p:nvSpPr>
          <p:cNvPr id="10" name="Text Placeholder 9"/>
          <p:cNvSpPr>
            <a:spLocks noGrp="1"/>
          </p:cNvSpPr>
          <p:nvPr>
            <p:ph type="body" sz="quarter" idx="13" hasCustomPrompt="1"/>
          </p:nvPr>
        </p:nvSpPr>
        <p:spPr>
          <a:xfrm>
            <a:off x="874185" y="5780969"/>
            <a:ext cx="10399183" cy="184666"/>
          </a:xfrm>
        </p:spPr>
        <p:txBody>
          <a:bodyPr wrap="square" lIns="0" tIns="0" rIns="0" bIns="0" anchor="t" anchorCtr="0">
            <a:spAutoFit/>
          </a:bodyPr>
          <a:lstStyle>
            <a:lvl1pPr marL="0" indent="0">
              <a:buNone/>
              <a:defRPr sz="1200" b="0" baseline="0">
                <a:solidFill>
                  <a:schemeClr val="bg1"/>
                </a:solidFill>
                <a:latin typeface="Arial"/>
                <a:cs typeface="Arial"/>
              </a:defRPr>
            </a:lvl1pPr>
            <a:lvl2pPr marL="342900" indent="0">
              <a:buNone/>
              <a:defRPr>
                <a:latin typeface="Arial"/>
                <a:cs typeface="Arial"/>
              </a:defRPr>
            </a:lvl2pPr>
            <a:lvl3pPr marL="685800" indent="0">
              <a:buNone/>
              <a:defRPr>
                <a:latin typeface="Arial"/>
                <a:cs typeface="Arial"/>
              </a:defRPr>
            </a:lvl3pPr>
            <a:lvl4pPr marL="1028700" indent="0">
              <a:buNone/>
              <a:defRPr>
                <a:latin typeface="Arial"/>
                <a:cs typeface="Arial"/>
              </a:defRPr>
            </a:lvl4pPr>
            <a:lvl5pPr marL="1371600" indent="0">
              <a:buNone/>
              <a:defRPr>
                <a:latin typeface="Arial"/>
                <a:cs typeface="Arial"/>
              </a:defRPr>
            </a:lvl5pPr>
          </a:lstStyle>
          <a:p>
            <a:pPr lvl="0"/>
            <a:r>
              <a:rPr lang="en-US" dirty="0"/>
              <a:t>Description or caption</a:t>
            </a:r>
          </a:p>
        </p:txBody>
      </p:sp>
      <p:sp>
        <p:nvSpPr>
          <p:cNvPr id="12" name="object 5"/>
          <p:cNvSpPr/>
          <p:nvPr userDrawn="1"/>
        </p:nvSpPr>
        <p:spPr>
          <a:xfrm>
            <a:off x="885129" y="1371603"/>
            <a:ext cx="5670179" cy="45719"/>
          </a:xfrm>
          <a:custGeom>
            <a:avLst/>
            <a:gdLst/>
            <a:ahLst/>
            <a:cxnLst/>
            <a:rect l="l" t="t" r="r" b="b"/>
            <a:pathLst>
              <a:path w="5486400">
                <a:moveTo>
                  <a:pt x="0" y="0"/>
                </a:moveTo>
                <a:lnTo>
                  <a:pt x="5486400" y="0"/>
                </a:lnTo>
              </a:path>
            </a:pathLst>
          </a:custGeom>
          <a:ln w="25400">
            <a:solidFill>
              <a:srgbClr val="FEBC18"/>
            </a:solidFill>
          </a:ln>
        </p:spPr>
        <p:txBody>
          <a:bodyPr wrap="square" lIns="0" tIns="0" rIns="0" bIns="0" rtlCol="0">
            <a:noAutofit/>
          </a:bodyPr>
          <a:lstStyle/>
          <a:p>
            <a:endParaRPr sz="1350" dirty="0"/>
          </a:p>
        </p:txBody>
      </p:sp>
      <p:sp>
        <p:nvSpPr>
          <p:cNvPr id="19" name="Text Placeholder 18"/>
          <p:cNvSpPr>
            <a:spLocks noGrp="1"/>
          </p:cNvSpPr>
          <p:nvPr>
            <p:ph type="body" sz="quarter" idx="14" hasCustomPrompt="1"/>
          </p:nvPr>
        </p:nvSpPr>
        <p:spPr>
          <a:xfrm>
            <a:off x="863603" y="831130"/>
            <a:ext cx="10553485" cy="346249"/>
          </a:xfrm>
        </p:spPr>
        <p:txBody>
          <a:bodyPr wrap="square" lIns="0" tIns="0" rIns="0" bIns="0">
            <a:spAutoFit/>
          </a:bodyPr>
          <a:lstStyle>
            <a:lvl1pPr marL="0" indent="0">
              <a:buNone/>
              <a:defRPr sz="2250" b="1">
                <a:latin typeface="Arial" charset="0"/>
                <a:ea typeface="Arial" charset="0"/>
                <a:cs typeface="Arial" charset="0"/>
              </a:defRPr>
            </a:lvl1pPr>
          </a:lstStyle>
          <a:p>
            <a:pPr lvl="0"/>
            <a:r>
              <a:rPr lang="en-US" dirty="0"/>
              <a:t>Slide title</a:t>
            </a:r>
          </a:p>
        </p:txBody>
      </p:sp>
    </p:spTree>
    <p:extLst>
      <p:ext uri="{BB962C8B-B14F-4D97-AF65-F5344CB8AC3E}">
        <p14:creationId xmlns:p14="http://schemas.microsoft.com/office/powerpoint/2010/main" val="220025165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864">
          <p15:clr>
            <a:srgbClr val="FBAE40"/>
          </p15:clr>
        </p15:guide>
        <p15:guide id="2" pos="408">
          <p15:clr>
            <a:srgbClr val="FBAE40"/>
          </p15:clr>
        </p15:guide>
        <p15:guide id="3" orient="horz" pos="816">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_Image+text box">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0"/>
            <a:ext cx="12192000" cy="6858000"/>
          </a:xfrm>
        </p:spPr>
        <p:txBody>
          <a:bodyPr>
            <a:normAutofit/>
          </a:bodyPr>
          <a:lstStyle>
            <a:lvl1pPr marL="0" indent="0" algn="ctr">
              <a:buNone/>
              <a:defRPr sz="1800">
                <a:solidFill>
                  <a:schemeClr val="tx1"/>
                </a:solidFill>
                <a:latin typeface="Arial"/>
                <a:cs typeface="Aria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Background Image</a:t>
            </a:r>
          </a:p>
        </p:txBody>
      </p:sp>
      <p:sp>
        <p:nvSpPr>
          <p:cNvPr id="5" name="Text Placeholder 4"/>
          <p:cNvSpPr>
            <a:spLocks noGrp="1"/>
          </p:cNvSpPr>
          <p:nvPr>
            <p:ph type="body" sz="quarter" idx="13" hasCustomPrompt="1"/>
          </p:nvPr>
        </p:nvSpPr>
        <p:spPr>
          <a:xfrm>
            <a:off x="6544907" y="1125538"/>
            <a:ext cx="4728461" cy="4870450"/>
          </a:xfrm>
          <a:solidFill>
            <a:schemeClr val="tx1">
              <a:alpha val="65000"/>
            </a:schemeClr>
          </a:solidFill>
          <a:effectLst/>
        </p:spPr>
        <p:txBody>
          <a:bodyPr lIns="274320" tIns="320040">
            <a:noAutofit/>
          </a:bodyPr>
          <a:lstStyle>
            <a:lvl1pPr marL="0" indent="0">
              <a:lnSpc>
                <a:spcPct val="70000"/>
              </a:lnSpc>
              <a:buNone/>
              <a:defRPr sz="2250" b="1">
                <a:solidFill>
                  <a:schemeClr val="bg1"/>
                </a:solidFill>
                <a:latin typeface="Arial"/>
                <a:cs typeface="Arial"/>
              </a:defRPr>
            </a:lvl1pPr>
            <a:lvl2pPr marL="342900" indent="0">
              <a:buNone/>
              <a:defRPr>
                <a:latin typeface="Arial"/>
                <a:cs typeface="Arial"/>
              </a:defRPr>
            </a:lvl2pPr>
            <a:lvl3pPr marL="685800" indent="0">
              <a:buNone/>
              <a:defRPr>
                <a:latin typeface="Arial"/>
                <a:cs typeface="Arial"/>
              </a:defRPr>
            </a:lvl3pPr>
            <a:lvl4pPr marL="1028700" indent="0">
              <a:buNone/>
              <a:defRPr>
                <a:latin typeface="Arial"/>
                <a:cs typeface="Arial"/>
              </a:defRPr>
            </a:lvl4pPr>
            <a:lvl5pPr marL="1371600" indent="0">
              <a:buNone/>
              <a:defRPr>
                <a:latin typeface="Arial"/>
                <a:cs typeface="Arial"/>
              </a:defRPr>
            </a:lvl5pPr>
          </a:lstStyle>
          <a:p>
            <a:pPr lvl="0"/>
            <a:r>
              <a:rPr lang="en-US" dirty="0"/>
              <a:t>Slide title</a:t>
            </a:r>
          </a:p>
        </p:txBody>
      </p:sp>
      <p:sp>
        <p:nvSpPr>
          <p:cNvPr id="14" name="Text Placeholder 4"/>
          <p:cNvSpPr>
            <a:spLocks noGrp="1"/>
          </p:cNvSpPr>
          <p:nvPr>
            <p:ph type="body" sz="quarter" idx="14" hasCustomPrompt="1"/>
          </p:nvPr>
        </p:nvSpPr>
        <p:spPr>
          <a:xfrm>
            <a:off x="6953167" y="2094075"/>
            <a:ext cx="4125301" cy="201274"/>
          </a:xfrm>
        </p:spPr>
        <p:txBody>
          <a:bodyPr wrap="square" lIns="0" tIns="0" rIns="0" bIns="0" anchor="t" anchorCtr="0">
            <a:spAutoFit/>
          </a:bodyPr>
          <a:lstStyle>
            <a:lvl1pPr marL="0" indent="0">
              <a:lnSpc>
                <a:spcPct val="120000"/>
              </a:lnSpc>
              <a:buNone/>
              <a:defRPr sz="1200" b="0">
                <a:solidFill>
                  <a:schemeClr val="bg1"/>
                </a:solidFill>
                <a:latin typeface="Arial"/>
                <a:cs typeface="Arial"/>
              </a:defRPr>
            </a:lvl1pPr>
            <a:lvl2pPr marL="342900" indent="0">
              <a:buNone/>
              <a:defRPr>
                <a:latin typeface="Arial"/>
                <a:cs typeface="Arial"/>
              </a:defRPr>
            </a:lvl2pPr>
            <a:lvl3pPr marL="685800" indent="0">
              <a:buNone/>
              <a:defRPr>
                <a:latin typeface="Arial"/>
                <a:cs typeface="Arial"/>
              </a:defRPr>
            </a:lvl3pPr>
            <a:lvl4pPr marL="1028700" indent="0">
              <a:buNone/>
              <a:defRPr>
                <a:latin typeface="Arial"/>
                <a:cs typeface="Arial"/>
              </a:defRPr>
            </a:lvl4pPr>
            <a:lvl5pPr marL="1371600" indent="0">
              <a:buNone/>
              <a:defRPr>
                <a:latin typeface="Arial"/>
                <a:cs typeface="Arial"/>
              </a:defRPr>
            </a:lvl5pPr>
          </a:lstStyle>
          <a:p>
            <a:pPr lvl="0"/>
            <a:r>
              <a:rPr lang="en-US" dirty="0"/>
              <a:t>Body text</a:t>
            </a:r>
          </a:p>
        </p:txBody>
      </p:sp>
    </p:spTree>
    <p:extLst>
      <p:ext uri="{BB962C8B-B14F-4D97-AF65-F5344CB8AC3E}">
        <p14:creationId xmlns:p14="http://schemas.microsoft.com/office/powerpoint/2010/main" val="2760099294"/>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_image+text">
    <p:spTree>
      <p:nvGrpSpPr>
        <p:cNvPr id="1" name=""/>
        <p:cNvGrpSpPr/>
        <p:nvPr/>
      </p:nvGrpSpPr>
      <p:grpSpPr>
        <a:xfrm>
          <a:off x="0" y="0"/>
          <a:ext cx="0" cy="0"/>
          <a:chOff x="0" y="0"/>
          <a:chExt cx="0" cy="0"/>
        </a:xfrm>
      </p:grpSpPr>
      <p:sp>
        <p:nvSpPr>
          <p:cNvPr id="7" name="object 5"/>
          <p:cNvSpPr/>
          <p:nvPr userDrawn="1"/>
        </p:nvSpPr>
        <p:spPr>
          <a:xfrm>
            <a:off x="885129" y="1371603"/>
            <a:ext cx="5670179" cy="45719"/>
          </a:xfrm>
          <a:custGeom>
            <a:avLst/>
            <a:gdLst/>
            <a:ahLst/>
            <a:cxnLst/>
            <a:rect l="l" t="t" r="r" b="b"/>
            <a:pathLst>
              <a:path w="5486400">
                <a:moveTo>
                  <a:pt x="0" y="0"/>
                </a:moveTo>
                <a:lnTo>
                  <a:pt x="5486400" y="0"/>
                </a:lnTo>
              </a:path>
            </a:pathLst>
          </a:custGeom>
          <a:ln w="25400">
            <a:solidFill>
              <a:srgbClr val="FEBC18"/>
            </a:solidFill>
          </a:ln>
        </p:spPr>
        <p:txBody>
          <a:bodyPr wrap="square" lIns="0" tIns="0" rIns="0" bIns="0" rtlCol="0">
            <a:noAutofit/>
          </a:bodyPr>
          <a:lstStyle/>
          <a:p>
            <a:endParaRPr sz="1350" dirty="0"/>
          </a:p>
        </p:txBody>
      </p:sp>
      <p:sp>
        <p:nvSpPr>
          <p:cNvPr id="27" name="Text Placeholder 10"/>
          <p:cNvSpPr>
            <a:spLocks noGrp="1"/>
          </p:cNvSpPr>
          <p:nvPr>
            <p:ph type="body" sz="quarter" idx="16" hasCustomPrompt="1"/>
          </p:nvPr>
        </p:nvSpPr>
        <p:spPr>
          <a:xfrm>
            <a:off x="874185" y="1714500"/>
            <a:ext cx="5670179" cy="187424"/>
          </a:xfrm>
        </p:spPr>
        <p:txBody>
          <a:bodyPr wrap="square" lIns="0" tIns="0" rIns="0" bIns="0" anchor="t" anchorCtr="0">
            <a:spAutoFit/>
          </a:bodyPr>
          <a:lstStyle>
            <a:lvl1pPr marL="0" indent="0">
              <a:lnSpc>
                <a:spcPct val="110000"/>
              </a:lnSpc>
              <a:buNone/>
              <a:defRPr sz="1200" b="0" baseline="0">
                <a:latin typeface="Arial"/>
                <a:cs typeface="Aria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Body text</a:t>
            </a:r>
          </a:p>
        </p:txBody>
      </p:sp>
      <p:sp>
        <p:nvSpPr>
          <p:cNvPr id="5" name="Picture Placeholder 4"/>
          <p:cNvSpPr>
            <a:spLocks noGrp="1"/>
          </p:cNvSpPr>
          <p:nvPr>
            <p:ph type="pic" sz="quarter" idx="19"/>
          </p:nvPr>
        </p:nvSpPr>
        <p:spPr>
          <a:xfrm>
            <a:off x="6906685" y="1371600"/>
            <a:ext cx="4366683" cy="2308860"/>
          </a:xfrm>
        </p:spPr>
        <p:txBody>
          <a:bodyPr>
            <a:normAutofit/>
          </a:bodyPr>
          <a:lstStyle>
            <a:lvl1pPr marL="0" indent="0">
              <a:buNone/>
              <a:defRPr sz="1200">
                <a:latin typeface="Arial"/>
                <a:cs typeface="Arial"/>
              </a:defRPr>
            </a:lvl1pPr>
          </a:lstStyle>
          <a:p>
            <a:endParaRPr lang="en-US" dirty="0"/>
          </a:p>
        </p:txBody>
      </p:sp>
      <p:sp>
        <p:nvSpPr>
          <p:cNvPr id="13" name="Picture Placeholder 4"/>
          <p:cNvSpPr>
            <a:spLocks noGrp="1"/>
          </p:cNvSpPr>
          <p:nvPr>
            <p:ph type="pic" sz="quarter" idx="20"/>
          </p:nvPr>
        </p:nvSpPr>
        <p:spPr>
          <a:xfrm>
            <a:off x="6906685" y="3680460"/>
            <a:ext cx="4366683" cy="2298066"/>
          </a:xfrm>
        </p:spPr>
        <p:txBody>
          <a:bodyPr>
            <a:normAutofit/>
          </a:bodyPr>
          <a:lstStyle>
            <a:lvl1pPr marL="0" indent="0">
              <a:buNone/>
              <a:defRPr sz="1200">
                <a:latin typeface="Arial"/>
                <a:cs typeface="Arial"/>
              </a:defRPr>
            </a:lvl1pPr>
          </a:lstStyle>
          <a:p>
            <a:endParaRPr lang="en-US" dirty="0"/>
          </a:p>
        </p:txBody>
      </p:sp>
      <p:sp>
        <p:nvSpPr>
          <p:cNvPr id="14" name="Text Placeholder 10"/>
          <p:cNvSpPr>
            <a:spLocks noGrp="1"/>
          </p:cNvSpPr>
          <p:nvPr>
            <p:ph type="body" sz="quarter" idx="21" hasCustomPrompt="1"/>
          </p:nvPr>
        </p:nvSpPr>
        <p:spPr>
          <a:xfrm>
            <a:off x="874185" y="3549638"/>
            <a:ext cx="5670179" cy="187424"/>
          </a:xfrm>
        </p:spPr>
        <p:txBody>
          <a:bodyPr wrap="square" lIns="0" tIns="0" rIns="0" bIns="0" anchor="t" anchorCtr="0">
            <a:spAutoFit/>
          </a:bodyPr>
          <a:lstStyle>
            <a:lvl1pPr marL="0" indent="0">
              <a:lnSpc>
                <a:spcPct val="110000"/>
              </a:lnSpc>
              <a:buNone/>
              <a:defRPr sz="1200" b="0" i="1" baseline="0">
                <a:latin typeface="Arial"/>
                <a:cs typeface="Aria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URL</a:t>
            </a:r>
          </a:p>
        </p:txBody>
      </p:sp>
      <p:sp>
        <p:nvSpPr>
          <p:cNvPr id="6" name="Text Placeholder 5"/>
          <p:cNvSpPr>
            <a:spLocks noGrp="1"/>
          </p:cNvSpPr>
          <p:nvPr>
            <p:ph type="body" sz="quarter" idx="22" hasCustomPrompt="1"/>
          </p:nvPr>
        </p:nvSpPr>
        <p:spPr>
          <a:xfrm>
            <a:off x="863602" y="833737"/>
            <a:ext cx="10409767" cy="346249"/>
          </a:xfrm>
        </p:spPr>
        <p:txBody>
          <a:bodyPr lIns="0" tIns="0" rIns="0" bIns="0">
            <a:spAutoFit/>
          </a:bodyPr>
          <a:lstStyle>
            <a:lvl1pPr marL="0" indent="0">
              <a:buNone/>
              <a:defRPr sz="2250" b="1" i="0">
                <a:latin typeface="Arial" charset="0"/>
                <a:ea typeface="Arial" charset="0"/>
                <a:cs typeface="Arial" charset="0"/>
              </a:defRPr>
            </a:lvl1pPr>
          </a:lstStyle>
          <a:p>
            <a:pPr lvl="0"/>
            <a:r>
              <a:rPr lang="en-US" dirty="0"/>
              <a:t>Slide title</a:t>
            </a:r>
          </a:p>
        </p:txBody>
      </p:sp>
    </p:spTree>
    <p:extLst>
      <p:ext uri="{BB962C8B-B14F-4D97-AF65-F5344CB8AC3E}">
        <p14:creationId xmlns:p14="http://schemas.microsoft.com/office/powerpoint/2010/main" val="2474924032"/>
      </p:ext>
    </p:extLst>
  </p:cSld>
  <p:clrMapOvr>
    <a:masterClrMapping/>
  </p:clrMapOvr>
  <p:extLst>
    <p:ext uri="{DCECCB84-F9BA-43D5-87BE-67443E8EF086}">
      <p15:sldGuideLst xmlns:p15="http://schemas.microsoft.com/office/powerpoint/2012/main">
        <p15:guide id="1" orient="horz" pos="864">
          <p15:clr>
            <a:srgbClr val="FBAE40"/>
          </p15:clr>
        </p15:guide>
        <p15:guide id="2" pos="408">
          <p15:clr>
            <a:srgbClr val="FBAE40"/>
          </p15:clr>
        </p15:guide>
        <p15:guide id="3" orient="horz" pos="816">
          <p15:clr>
            <a:srgbClr val="FBAE40"/>
          </p15:clr>
        </p15:guide>
        <p15:guide id="4" orient="horz" pos="10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5/9/2025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9077727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_text+graph">
    <p:spTree>
      <p:nvGrpSpPr>
        <p:cNvPr id="1" name=""/>
        <p:cNvGrpSpPr/>
        <p:nvPr/>
      </p:nvGrpSpPr>
      <p:grpSpPr>
        <a:xfrm>
          <a:off x="0" y="0"/>
          <a:ext cx="0" cy="0"/>
          <a:chOff x="0" y="0"/>
          <a:chExt cx="0" cy="0"/>
        </a:xfrm>
      </p:grpSpPr>
      <p:sp>
        <p:nvSpPr>
          <p:cNvPr id="7" name="object 5"/>
          <p:cNvSpPr/>
          <p:nvPr userDrawn="1"/>
        </p:nvSpPr>
        <p:spPr>
          <a:xfrm>
            <a:off x="885129" y="1377406"/>
            <a:ext cx="5670179" cy="45719"/>
          </a:xfrm>
          <a:custGeom>
            <a:avLst/>
            <a:gdLst/>
            <a:ahLst/>
            <a:cxnLst/>
            <a:rect l="l" t="t" r="r" b="b"/>
            <a:pathLst>
              <a:path w="5486400">
                <a:moveTo>
                  <a:pt x="0" y="0"/>
                </a:moveTo>
                <a:lnTo>
                  <a:pt x="5486400" y="0"/>
                </a:lnTo>
              </a:path>
            </a:pathLst>
          </a:custGeom>
          <a:ln w="25400">
            <a:solidFill>
              <a:srgbClr val="FEBC18"/>
            </a:solidFill>
          </a:ln>
        </p:spPr>
        <p:txBody>
          <a:bodyPr wrap="square" lIns="0" tIns="0" rIns="0" bIns="0" rtlCol="0">
            <a:noAutofit/>
          </a:bodyPr>
          <a:lstStyle/>
          <a:p>
            <a:endParaRPr sz="1350" dirty="0"/>
          </a:p>
        </p:txBody>
      </p:sp>
      <p:sp>
        <p:nvSpPr>
          <p:cNvPr id="27" name="Text Placeholder 10"/>
          <p:cNvSpPr>
            <a:spLocks noGrp="1"/>
          </p:cNvSpPr>
          <p:nvPr>
            <p:ph type="body" sz="quarter" idx="16" hasCustomPrompt="1"/>
          </p:nvPr>
        </p:nvSpPr>
        <p:spPr>
          <a:xfrm>
            <a:off x="874185" y="1710056"/>
            <a:ext cx="5670179" cy="187424"/>
          </a:xfrm>
        </p:spPr>
        <p:txBody>
          <a:bodyPr wrap="square" lIns="0" tIns="0" rIns="0" bIns="0" anchor="t" anchorCtr="0">
            <a:spAutoFit/>
          </a:bodyPr>
          <a:lstStyle>
            <a:lvl1pPr marL="0" indent="0">
              <a:lnSpc>
                <a:spcPct val="110000"/>
              </a:lnSpc>
              <a:buNone/>
              <a:defRPr sz="1200" b="0" baseline="0">
                <a:latin typeface="Arial"/>
                <a:cs typeface="Aria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Body text</a:t>
            </a:r>
          </a:p>
        </p:txBody>
      </p:sp>
      <p:sp>
        <p:nvSpPr>
          <p:cNvPr id="29" name="Text Placeholder 10"/>
          <p:cNvSpPr>
            <a:spLocks noGrp="1"/>
          </p:cNvSpPr>
          <p:nvPr>
            <p:ph type="body" sz="quarter" idx="18" hasCustomPrompt="1"/>
          </p:nvPr>
        </p:nvSpPr>
        <p:spPr>
          <a:xfrm>
            <a:off x="874185" y="4166870"/>
            <a:ext cx="5670179" cy="187424"/>
          </a:xfrm>
        </p:spPr>
        <p:txBody>
          <a:bodyPr wrap="square" lIns="0" tIns="0" rIns="0" bIns="0" anchor="t" anchorCtr="0">
            <a:spAutoFit/>
          </a:bodyPr>
          <a:lstStyle>
            <a:lvl1pPr marL="0" indent="0">
              <a:lnSpc>
                <a:spcPct val="110000"/>
              </a:lnSpc>
              <a:buNone/>
              <a:defRPr sz="1200" b="0" baseline="0">
                <a:latin typeface="Arial"/>
                <a:cs typeface="Aria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Body text</a:t>
            </a:r>
          </a:p>
        </p:txBody>
      </p:sp>
      <p:sp>
        <p:nvSpPr>
          <p:cNvPr id="31" name="Content Placeholder 30"/>
          <p:cNvSpPr>
            <a:spLocks noGrp="1"/>
          </p:cNvSpPr>
          <p:nvPr>
            <p:ph sz="quarter" idx="19" hasCustomPrompt="1"/>
          </p:nvPr>
        </p:nvSpPr>
        <p:spPr>
          <a:xfrm>
            <a:off x="7052736" y="918928"/>
            <a:ext cx="4220633" cy="5077061"/>
          </a:xfrm>
        </p:spPr>
        <p:txBody>
          <a:bodyPr>
            <a:normAutofit/>
          </a:bodyPr>
          <a:lstStyle>
            <a:lvl1pPr marL="0" indent="0">
              <a:buNone/>
              <a:defRPr sz="1050">
                <a:latin typeface="Arial"/>
                <a:cs typeface="Arial"/>
              </a:defRPr>
            </a:lvl1pPr>
            <a:lvl2pPr marL="342900" indent="0">
              <a:buNone/>
              <a:defRPr>
                <a:latin typeface="Arial"/>
                <a:cs typeface="Arial"/>
              </a:defRPr>
            </a:lvl2pPr>
            <a:lvl3pPr marL="685800" indent="0">
              <a:buNone/>
              <a:defRPr>
                <a:latin typeface="Arial"/>
                <a:cs typeface="Arial"/>
              </a:defRPr>
            </a:lvl3pPr>
            <a:lvl4pPr marL="1028700" indent="0">
              <a:buNone/>
              <a:defRPr>
                <a:latin typeface="Arial"/>
                <a:cs typeface="Arial"/>
              </a:defRPr>
            </a:lvl4pPr>
            <a:lvl5pPr marL="1371600" indent="0">
              <a:buNone/>
              <a:defRPr>
                <a:latin typeface="Arial"/>
                <a:cs typeface="Arial"/>
              </a:defRPr>
            </a:lvl5pPr>
          </a:lstStyle>
          <a:p>
            <a:pPr lvl="0"/>
            <a:r>
              <a:rPr lang="en-US" dirty="0"/>
              <a:t>Diagram</a:t>
            </a:r>
          </a:p>
        </p:txBody>
      </p:sp>
      <p:sp>
        <p:nvSpPr>
          <p:cNvPr id="13" name="object 5"/>
          <p:cNvSpPr/>
          <p:nvPr userDrawn="1"/>
        </p:nvSpPr>
        <p:spPr>
          <a:xfrm>
            <a:off x="885129" y="3865554"/>
            <a:ext cx="5670179" cy="45719"/>
          </a:xfrm>
          <a:custGeom>
            <a:avLst/>
            <a:gdLst/>
            <a:ahLst/>
            <a:cxnLst/>
            <a:rect l="l" t="t" r="r" b="b"/>
            <a:pathLst>
              <a:path w="5486400">
                <a:moveTo>
                  <a:pt x="0" y="0"/>
                </a:moveTo>
                <a:lnTo>
                  <a:pt x="5486400" y="0"/>
                </a:lnTo>
              </a:path>
            </a:pathLst>
          </a:custGeom>
          <a:ln w="25400">
            <a:solidFill>
              <a:srgbClr val="FEBC18"/>
            </a:solidFill>
          </a:ln>
        </p:spPr>
        <p:txBody>
          <a:bodyPr wrap="square" lIns="0" tIns="0" rIns="0" bIns="0" rtlCol="0">
            <a:noAutofit/>
          </a:bodyPr>
          <a:lstStyle/>
          <a:p>
            <a:endParaRPr sz="1350" dirty="0"/>
          </a:p>
        </p:txBody>
      </p:sp>
      <p:sp>
        <p:nvSpPr>
          <p:cNvPr id="5" name="Text Placeholder 4"/>
          <p:cNvSpPr>
            <a:spLocks noGrp="1"/>
          </p:cNvSpPr>
          <p:nvPr>
            <p:ph type="body" sz="quarter" idx="20" hasCustomPrompt="1"/>
          </p:nvPr>
        </p:nvSpPr>
        <p:spPr>
          <a:xfrm>
            <a:off x="874184" y="833737"/>
            <a:ext cx="5681133" cy="346249"/>
          </a:xfrm>
        </p:spPr>
        <p:txBody>
          <a:bodyPr lIns="0" tIns="0" rIns="0" bIns="0">
            <a:spAutoFit/>
          </a:bodyPr>
          <a:lstStyle>
            <a:lvl1pPr marL="0" indent="0">
              <a:buNone/>
              <a:defRPr sz="2250" b="1" i="0">
                <a:latin typeface="Arial" charset="0"/>
                <a:ea typeface="Arial" charset="0"/>
                <a:cs typeface="Arial" charset="0"/>
              </a:defRPr>
            </a:lvl1pPr>
          </a:lstStyle>
          <a:p>
            <a:pPr lvl="0"/>
            <a:r>
              <a:rPr lang="en-US" dirty="0"/>
              <a:t>Slide title 1</a:t>
            </a:r>
          </a:p>
        </p:txBody>
      </p:sp>
      <p:sp>
        <p:nvSpPr>
          <p:cNvPr id="17" name="Text Placeholder 4"/>
          <p:cNvSpPr>
            <a:spLocks noGrp="1"/>
          </p:cNvSpPr>
          <p:nvPr>
            <p:ph type="body" sz="quarter" idx="21" hasCustomPrompt="1"/>
          </p:nvPr>
        </p:nvSpPr>
        <p:spPr>
          <a:xfrm>
            <a:off x="874184" y="3283838"/>
            <a:ext cx="5681133" cy="346249"/>
          </a:xfrm>
        </p:spPr>
        <p:txBody>
          <a:bodyPr lIns="0" tIns="0" rIns="0" bIns="0">
            <a:spAutoFit/>
          </a:bodyPr>
          <a:lstStyle>
            <a:lvl1pPr marL="0" indent="0">
              <a:buNone/>
              <a:defRPr sz="2250" b="1" i="0">
                <a:latin typeface="Arial" charset="0"/>
                <a:ea typeface="Arial" charset="0"/>
                <a:cs typeface="Arial" charset="0"/>
              </a:defRPr>
            </a:lvl1pPr>
          </a:lstStyle>
          <a:p>
            <a:pPr lvl="0"/>
            <a:r>
              <a:rPr lang="en-US" dirty="0"/>
              <a:t>Slide title 2</a:t>
            </a:r>
          </a:p>
        </p:txBody>
      </p:sp>
    </p:spTree>
    <p:extLst>
      <p:ext uri="{BB962C8B-B14F-4D97-AF65-F5344CB8AC3E}">
        <p14:creationId xmlns:p14="http://schemas.microsoft.com/office/powerpoint/2010/main" val="2559708871"/>
      </p:ext>
    </p:extLst>
  </p:cSld>
  <p:clrMapOvr>
    <a:masterClrMapping/>
  </p:clrMapOvr>
  <p:extLst>
    <p:ext uri="{DCECCB84-F9BA-43D5-87BE-67443E8EF086}">
      <p15:sldGuideLst xmlns:p15="http://schemas.microsoft.com/office/powerpoint/2012/main">
        <p15:guide id="1" orient="horz" pos="864">
          <p15:clr>
            <a:srgbClr val="FBAE40"/>
          </p15:clr>
        </p15:guide>
        <p15:guide id="2" pos="408">
          <p15:clr>
            <a:srgbClr val="FBAE40"/>
          </p15:clr>
        </p15:guide>
        <p15:guide id="3" orient="horz" pos="816">
          <p15:clr>
            <a:srgbClr val="FBAE40"/>
          </p15:clr>
        </p15:guide>
        <p15:guide id="4" orient="horz" pos="108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_bullet points">
    <p:spTree>
      <p:nvGrpSpPr>
        <p:cNvPr id="1" name=""/>
        <p:cNvGrpSpPr/>
        <p:nvPr/>
      </p:nvGrpSpPr>
      <p:grpSpPr>
        <a:xfrm>
          <a:off x="0" y="0"/>
          <a:ext cx="0" cy="0"/>
          <a:chOff x="0" y="0"/>
          <a:chExt cx="0" cy="0"/>
        </a:xfrm>
      </p:grpSpPr>
      <p:sp>
        <p:nvSpPr>
          <p:cNvPr id="7" name="object 5"/>
          <p:cNvSpPr/>
          <p:nvPr userDrawn="1"/>
        </p:nvSpPr>
        <p:spPr>
          <a:xfrm>
            <a:off x="885129" y="1371603"/>
            <a:ext cx="5670179" cy="45719"/>
          </a:xfrm>
          <a:custGeom>
            <a:avLst/>
            <a:gdLst/>
            <a:ahLst/>
            <a:cxnLst/>
            <a:rect l="l" t="t" r="r" b="b"/>
            <a:pathLst>
              <a:path w="5486400">
                <a:moveTo>
                  <a:pt x="0" y="0"/>
                </a:moveTo>
                <a:lnTo>
                  <a:pt x="5486400" y="0"/>
                </a:lnTo>
              </a:path>
            </a:pathLst>
          </a:custGeom>
          <a:ln w="25400">
            <a:solidFill>
              <a:srgbClr val="FEBC18"/>
            </a:solidFill>
          </a:ln>
        </p:spPr>
        <p:txBody>
          <a:bodyPr wrap="square" lIns="0" tIns="0" rIns="0" bIns="0" rtlCol="0">
            <a:noAutofit/>
          </a:bodyPr>
          <a:lstStyle/>
          <a:p>
            <a:endParaRPr sz="1350" dirty="0"/>
          </a:p>
        </p:txBody>
      </p:sp>
      <p:sp>
        <p:nvSpPr>
          <p:cNvPr id="5" name="Text Placeholder 4"/>
          <p:cNvSpPr>
            <a:spLocks noGrp="1"/>
          </p:cNvSpPr>
          <p:nvPr>
            <p:ph type="body" sz="quarter" idx="19" hasCustomPrompt="1"/>
          </p:nvPr>
        </p:nvSpPr>
        <p:spPr>
          <a:xfrm>
            <a:off x="874186" y="1714500"/>
            <a:ext cx="10177492" cy="459806"/>
          </a:xfrm>
        </p:spPr>
        <p:txBody>
          <a:bodyPr wrap="square" lIns="0" tIns="0" rIns="0" bIns="0" anchor="t" anchorCtr="0">
            <a:spAutoFit/>
          </a:bodyPr>
          <a:lstStyle>
            <a:lvl1pPr marL="257175" indent="-257175">
              <a:lnSpc>
                <a:spcPct val="120000"/>
              </a:lnSpc>
              <a:buClr>
                <a:srgbClr val="FFB300"/>
              </a:buClr>
              <a:buSzPct val="90000"/>
              <a:buFont typeface="Wingdings" charset="2"/>
              <a:buChar char="§"/>
              <a:defRPr lang="en-US" sz="1200" kern="1200" dirty="0" smtClean="0">
                <a:solidFill>
                  <a:srgbClr val="000000"/>
                </a:solidFill>
                <a:latin typeface="Arial"/>
                <a:ea typeface="+mn-ea"/>
                <a:cs typeface="Arial"/>
              </a:defRPr>
            </a:lvl1pPr>
            <a:lvl2pPr marL="514350" indent="-171450">
              <a:lnSpc>
                <a:spcPct val="120000"/>
              </a:lnSpc>
              <a:buClr>
                <a:srgbClr val="FFB300"/>
              </a:buClr>
              <a:buSzPct val="90000"/>
              <a:buFont typeface="Wingdings" charset="2"/>
              <a:buChar char="§"/>
              <a:defRPr sz="1200">
                <a:latin typeface="Arial"/>
                <a:cs typeface="Arial"/>
              </a:defRPr>
            </a:lvl2pPr>
          </a:lstStyle>
          <a:p>
            <a:pPr marL="171450" marR="0" lvl="0" indent="-171450" algn="l" defTabSz="342900" rtl="0" eaLnBrk="1" fontAlgn="ctr" latinLnBrk="0" hangingPunct="1">
              <a:lnSpc>
                <a:spcPct val="120000"/>
              </a:lnSpc>
              <a:spcBef>
                <a:spcPct val="20000"/>
              </a:spcBef>
              <a:spcAft>
                <a:spcPts val="0"/>
              </a:spcAft>
              <a:buClr>
                <a:srgbClr val="FFB300"/>
              </a:buClr>
              <a:buSzPct val="85000"/>
              <a:buFont typeface="Wingdings" charset="2"/>
              <a:buChar char="§"/>
              <a:tabLst/>
            </a:pPr>
            <a:r>
              <a:rPr lang="en-US" dirty="0"/>
              <a:t>Bullet point</a:t>
            </a:r>
          </a:p>
          <a:p>
            <a:pPr lvl="1"/>
            <a:r>
              <a:rPr lang="en-US" dirty="0"/>
              <a:t>Second level</a:t>
            </a:r>
          </a:p>
        </p:txBody>
      </p:sp>
      <p:sp>
        <p:nvSpPr>
          <p:cNvPr id="6" name="Text Placeholder 5"/>
          <p:cNvSpPr>
            <a:spLocks noGrp="1"/>
          </p:cNvSpPr>
          <p:nvPr>
            <p:ph type="body" sz="quarter" idx="20" hasCustomPrompt="1"/>
          </p:nvPr>
        </p:nvSpPr>
        <p:spPr>
          <a:xfrm>
            <a:off x="863600" y="833737"/>
            <a:ext cx="10187517" cy="346249"/>
          </a:xfrm>
        </p:spPr>
        <p:txBody>
          <a:bodyPr lIns="0" tIns="0" rIns="0" bIns="0">
            <a:spAutoFit/>
          </a:bodyPr>
          <a:lstStyle>
            <a:lvl1pPr marL="0" indent="0">
              <a:buNone/>
              <a:defRPr sz="2250" b="1" i="0">
                <a:latin typeface="Arial" charset="0"/>
                <a:ea typeface="Arial" charset="0"/>
                <a:cs typeface="Arial" charset="0"/>
              </a:defRPr>
            </a:lvl1pPr>
          </a:lstStyle>
          <a:p>
            <a:pPr lvl="0"/>
            <a:r>
              <a:rPr lang="en-US" dirty="0"/>
              <a:t>Slide title</a:t>
            </a:r>
          </a:p>
        </p:txBody>
      </p:sp>
    </p:spTree>
    <p:extLst>
      <p:ext uri="{BB962C8B-B14F-4D97-AF65-F5344CB8AC3E}">
        <p14:creationId xmlns:p14="http://schemas.microsoft.com/office/powerpoint/2010/main" val="1934897082"/>
      </p:ext>
    </p:extLst>
  </p:cSld>
  <p:clrMapOvr>
    <a:masterClrMapping/>
  </p:clrMapOvr>
  <p:extLst>
    <p:ext uri="{DCECCB84-F9BA-43D5-87BE-67443E8EF086}">
      <p15:sldGuideLst xmlns:p15="http://schemas.microsoft.com/office/powerpoint/2012/main">
        <p15:guide id="1" orient="horz" pos="864">
          <p15:clr>
            <a:srgbClr val="FBAE40"/>
          </p15:clr>
        </p15:guide>
        <p15:guide id="2" pos="408">
          <p15:clr>
            <a:srgbClr val="FBAE40"/>
          </p15:clr>
        </p15:guide>
        <p15:guide id="4" orient="horz" pos="1080">
          <p15:clr>
            <a:srgbClr val="FBAE40"/>
          </p15:clr>
        </p15:guide>
        <p15:guide id="5" orient="horz" pos="816">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7" name="Text Placeholder 10"/>
          <p:cNvSpPr>
            <a:spLocks noGrp="1"/>
          </p:cNvSpPr>
          <p:nvPr>
            <p:ph type="body" sz="quarter" idx="16" hasCustomPrompt="1"/>
          </p:nvPr>
        </p:nvSpPr>
        <p:spPr>
          <a:xfrm>
            <a:off x="863601" y="1714500"/>
            <a:ext cx="5670179" cy="187424"/>
          </a:xfrm>
        </p:spPr>
        <p:txBody>
          <a:bodyPr wrap="square" lIns="0" tIns="0" rIns="0" bIns="0" anchor="t" anchorCtr="0">
            <a:spAutoFit/>
          </a:bodyPr>
          <a:lstStyle>
            <a:lvl1pPr marL="0" indent="0">
              <a:lnSpc>
                <a:spcPct val="110000"/>
              </a:lnSpc>
              <a:buNone/>
              <a:defRPr sz="1200" b="0" baseline="0">
                <a:latin typeface="Arial"/>
                <a:cs typeface="Aria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Body text</a:t>
            </a:r>
          </a:p>
        </p:txBody>
      </p:sp>
      <p:sp>
        <p:nvSpPr>
          <p:cNvPr id="5" name="Text Placeholder 4"/>
          <p:cNvSpPr>
            <a:spLocks noGrp="1"/>
          </p:cNvSpPr>
          <p:nvPr>
            <p:ph type="body" sz="quarter" idx="17" hasCustomPrompt="1"/>
          </p:nvPr>
        </p:nvSpPr>
        <p:spPr>
          <a:xfrm>
            <a:off x="874186" y="828677"/>
            <a:ext cx="10399183" cy="346249"/>
          </a:xfrm>
        </p:spPr>
        <p:txBody>
          <a:bodyPr lIns="0" tIns="0" rIns="0" bIns="0">
            <a:spAutoFit/>
          </a:bodyPr>
          <a:lstStyle>
            <a:lvl1pPr marL="0" indent="0">
              <a:buNone/>
              <a:defRPr sz="2250" b="1" i="0">
                <a:latin typeface="Arial" charset="0"/>
                <a:ea typeface="Arial" charset="0"/>
                <a:cs typeface="Arial" charset="0"/>
              </a:defRPr>
            </a:lvl1pPr>
          </a:lstStyle>
          <a:p>
            <a:pPr lvl="0"/>
            <a:r>
              <a:rPr lang="en-US" dirty="0"/>
              <a:t>Slide title</a:t>
            </a:r>
          </a:p>
        </p:txBody>
      </p:sp>
    </p:spTree>
    <p:extLst>
      <p:ext uri="{BB962C8B-B14F-4D97-AF65-F5344CB8AC3E}">
        <p14:creationId xmlns:p14="http://schemas.microsoft.com/office/powerpoint/2010/main" val="1667458559"/>
      </p:ext>
    </p:extLst>
  </p:cSld>
  <p:clrMapOvr>
    <a:masterClrMapping/>
  </p:clrMapOvr>
  <p:extLst>
    <p:ext uri="{DCECCB84-F9BA-43D5-87BE-67443E8EF086}">
      <p15:sldGuideLst xmlns:p15="http://schemas.microsoft.com/office/powerpoint/2012/main">
        <p15:guide id="1" orient="horz" pos="816">
          <p15:clr>
            <a:srgbClr val="FBAE40"/>
          </p15:clr>
        </p15:guide>
        <p15:guide id="2" pos="408">
          <p15:clr>
            <a:srgbClr val="FBAE40"/>
          </p15:clr>
        </p15:guide>
        <p15:guide id="3" orient="horz" pos="864">
          <p15:clr>
            <a:srgbClr val="FBAE40"/>
          </p15:clr>
        </p15:guide>
        <p15:guide id="4" orient="horz" pos="108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 y="2180286"/>
            <a:ext cx="3075783" cy="2249424"/>
          </a:xfrm>
          <a:prstGeom prst="rect">
            <a:avLst/>
          </a:prstGeom>
        </p:spPr>
      </p:pic>
      <p:sp>
        <p:nvSpPr>
          <p:cNvPr id="7" name="TextBox 6"/>
          <p:cNvSpPr txBox="1"/>
          <p:nvPr userDrawn="1"/>
        </p:nvSpPr>
        <p:spPr>
          <a:xfrm>
            <a:off x="14862258" y="5793154"/>
            <a:ext cx="184731" cy="300082"/>
          </a:xfrm>
          <a:prstGeom prst="rect">
            <a:avLst/>
          </a:prstGeom>
          <a:noFill/>
        </p:spPr>
        <p:txBody>
          <a:bodyPr wrap="none" rtlCol="0">
            <a:spAutoFit/>
          </a:bodyPr>
          <a:lstStyle/>
          <a:p>
            <a:endParaRPr lang="en-US" sz="1350" dirty="0"/>
          </a:p>
        </p:txBody>
      </p:sp>
      <p:sp>
        <p:nvSpPr>
          <p:cNvPr id="9" name="object 5"/>
          <p:cNvSpPr/>
          <p:nvPr userDrawn="1"/>
        </p:nvSpPr>
        <p:spPr>
          <a:xfrm>
            <a:off x="860991" y="1371603"/>
            <a:ext cx="7315200" cy="45719"/>
          </a:xfrm>
          <a:custGeom>
            <a:avLst/>
            <a:gdLst/>
            <a:ahLst/>
            <a:cxnLst/>
            <a:rect l="l" t="t" r="r" b="b"/>
            <a:pathLst>
              <a:path w="5486400">
                <a:moveTo>
                  <a:pt x="0" y="0"/>
                </a:moveTo>
                <a:lnTo>
                  <a:pt x="5486400" y="0"/>
                </a:lnTo>
              </a:path>
            </a:pathLst>
          </a:custGeom>
          <a:ln w="25400">
            <a:solidFill>
              <a:srgbClr val="FEBC18"/>
            </a:solidFill>
          </a:ln>
        </p:spPr>
        <p:txBody>
          <a:bodyPr wrap="square" lIns="0" tIns="0" rIns="0" bIns="0" rtlCol="0">
            <a:noAutofit/>
          </a:bodyPr>
          <a:lstStyle/>
          <a:p>
            <a:endParaRPr sz="1350" dirty="0"/>
          </a:p>
        </p:txBody>
      </p:sp>
      <p:sp>
        <p:nvSpPr>
          <p:cNvPr id="10" name="Text Placeholder 6"/>
          <p:cNvSpPr>
            <a:spLocks noGrp="1"/>
          </p:cNvSpPr>
          <p:nvPr>
            <p:ph type="body" sz="quarter" idx="12" hasCustomPrompt="1"/>
          </p:nvPr>
        </p:nvSpPr>
        <p:spPr>
          <a:xfrm>
            <a:off x="863601" y="4641691"/>
            <a:ext cx="10386483" cy="230832"/>
          </a:xfrm>
        </p:spPr>
        <p:txBody>
          <a:bodyPr lIns="0" tIns="0" anchor="t" anchorCtr="0">
            <a:spAutoFit/>
          </a:bodyPr>
          <a:lstStyle>
            <a:lvl1pPr marL="0" indent="0">
              <a:buNone/>
              <a:defRPr sz="1200" b="1" i="0" baseline="0">
                <a:latin typeface="Arial"/>
                <a:cs typeface="Arial"/>
              </a:defRPr>
            </a:lvl1pPr>
          </a:lstStyle>
          <a:p>
            <a:pPr lvl="0"/>
            <a:r>
              <a:rPr lang="en-US" dirty="0"/>
              <a:t>Name of presenter &amp; job title</a:t>
            </a:r>
          </a:p>
        </p:txBody>
      </p:sp>
      <p:sp>
        <p:nvSpPr>
          <p:cNvPr id="11" name="Text Placeholder 6"/>
          <p:cNvSpPr>
            <a:spLocks noGrp="1"/>
          </p:cNvSpPr>
          <p:nvPr>
            <p:ph type="body" sz="quarter" idx="13" hasCustomPrompt="1"/>
          </p:nvPr>
        </p:nvSpPr>
        <p:spPr>
          <a:xfrm>
            <a:off x="863601" y="5081526"/>
            <a:ext cx="10386483" cy="230832"/>
          </a:xfrm>
        </p:spPr>
        <p:txBody>
          <a:bodyPr lIns="0" tIns="0" anchor="t" anchorCtr="0">
            <a:spAutoFit/>
          </a:bodyPr>
          <a:lstStyle>
            <a:lvl1pPr marL="0" indent="0">
              <a:buNone/>
              <a:defRPr sz="1200" b="0" baseline="0">
                <a:latin typeface="Arial"/>
                <a:cs typeface="Arial"/>
              </a:defRPr>
            </a:lvl1pPr>
          </a:lstStyle>
          <a:p>
            <a:pPr lvl="0"/>
            <a:r>
              <a:rPr lang="en-US" dirty="0"/>
              <a:t>Email or web address (optional)</a:t>
            </a:r>
          </a:p>
        </p:txBody>
      </p:sp>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394707" y="2180286"/>
            <a:ext cx="3048000" cy="2253522"/>
          </a:xfrm>
          <a:prstGeom prst="rect">
            <a:avLst/>
          </a:prstGeom>
        </p:spPr>
      </p:pic>
      <p:pic>
        <p:nvPicPr>
          <p:cNvPr id="18" name="Picture 17"/>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9378980" y="2180286"/>
            <a:ext cx="2813021" cy="2253522"/>
          </a:xfrm>
          <a:prstGeom prst="rect">
            <a:avLst/>
          </a:prstGeom>
        </p:spPr>
      </p:pic>
      <p:pic>
        <p:nvPicPr>
          <p:cNvPr id="19" name="Picture 18"/>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2356960" y="2180286"/>
            <a:ext cx="4238392" cy="2253524"/>
          </a:xfrm>
          <a:prstGeom prst="rect">
            <a:avLst/>
          </a:prstGeom>
        </p:spPr>
      </p:pic>
      <p:sp>
        <p:nvSpPr>
          <p:cNvPr id="22" name="Text Placeholder 16"/>
          <p:cNvSpPr>
            <a:spLocks noGrp="1"/>
          </p:cNvSpPr>
          <p:nvPr>
            <p:ph type="body" sz="quarter" idx="14" hasCustomPrompt="1"/>
          </p:nvPr>
        </p:nvSpPr>
        <p:spPr>
          <a:xfrm>
            <a:off x="863602" y="833737"/>
            <a:ext cx="10284884" cy="346249"/>
          </a:xfrm>
        </p:spPr>
        <p:txBody>
          <a:bodyPr lIns="0" tIns="0" rIns="0" bIns="0">
            <a:spAutoFit/>
          </a:bodyPr>
          <a:lstStyle>
            <a:lvl1pPr marL="0" indent="0">
              <a:buNone/>
              <a:defRPr sz="2250" b="1">
                <a:latin typeface="Arial" charset="0"/>
                <a:ea typeface="Arial" charset="0"/>
                <a:cs typeface="Arial" charset="0"/>
              </a:defRPr>
            </a:lvl1pPr>
          </a:lstStyle>
          <a:p>
            <a:pPr lvl="0"/>
            <a:r>
              <a:rPr lang="en-US"/>
              <a:t>Slide title</a:t>
            </a:r>
            <a:endParaRPr lang="en-US" dirty="0"/>
          </a:p>
        </p:txBody>
      </p:sp>
      <p:pic>
        <p:nvPicPr>
          <p:cNvPr id="14" name="Picture 13">
            <a:extLst>
              <a:ext uri="{FF2B5EF4-FFF2-40B4-BE49-F238E27FC236}">
                <a16:creationId xmlns:a16="http://schemas.microsoft.com/office/drawing/2014/main" id="{9BE311F1-D2BA-0049-B055-EC0D3B4811E8}"/>
              </a:ext>
            </a:extLst>
          </p:cNvPr>
          <p:cNvPicPr>
            <a:picLocks noChangeAspect="1"/>
          </p:cNvPicPr>
          <p:nvPr userDrawn="1"/>
        </p:nvPicPr>
        <p:blipFill>
          <a:blip r:embed="rId6"/>
          <a:stretch>
            <a:fillRect/>
          </a:stretch>
        </p:blipFill>
        <p:spPr>
          <a:xfrm>
            <a:off x="7999350" y="5289459"/>
            <a:ext cx="3391788" cy="1007390"/>
          </a:xfrm>
          <a:prstGeom prst="rect">
            <a:avLst/>
          </a:prstGeom>
        </p:spPr>
      </p:pic>
    </p:spTree>
    <p:extLst>
      <p:ext uri="{BB962C8B-B14F-4D97-AF65-F5344CB8AC3E}">
        <p14:creationId xmlns:p14="http://schemas.microsoft.com/office/powerpoint/2010/main" val="845875299"/>
      </p:ext>
    </p:extLst>
  </p:cSld>
  <p:clrMapOvr>
    <a:masterClrMapping/>
  </p:clrMapOvr>
  <p:extLst>
    <p:ext uri="{DCECCB84-F9BA-43D5-87BE-67443E8EF086}">
      <p15:sldGuideLst xmlns:p15="http://schemas.microsoft.com/office/powerpoint/2012/main">
        <p15:guide id="1" orient="horz" pos="864">
          <p15:clr>
            <a:srgbClr val="FBAE40"/>
          </p15:clr>
        </p15:guide>
        <p15:guide id="2" pos="408">
          <p15:clr>
            <a:srgbClr val="FBAE40"/>
          </p15:clr>
        </p15:guide>
        <p15:guide id="3" orient="horz" pos="816">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74FB6B-0DE0-4EDF-B4B2-D4EF4F1A238E}" type="datetimeFigureOut">
              <a:rPr lang="en-US" smtClean="0"/>
              <a:t>5/9/2025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0DBA09-82B7-4B0A-B273-63B76AF16E58}" type="slidenum">
              <a:rPr lang="en-US" smtClean="0"/>
              <a:t>‹#›</a:t>
            </a:fld>
            <a:endParaRPr lang="en-US" dirty="0"/>
          </a:p>
        </p:txBody>
      </p:sp>
    </p:spTree>
    <p:extLst>
      <p:ext uri="{BB962C8B-B14F-4D97-AF65-F5344CB8AC3E}">
        <p14:creationId xmlns:p14="http://schemas.microsoft.com/office/powerpoint/2010/main" val="1935658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2_Content_bullet points">
  <p:cSld name="2_Content_bullet points">
    <p:spTree>
      <p:nvGrpSpPr>
        <p:cNvPr id="1" name="Shape 14"/>
        <p:cNvGrpSpPr/>
        <p:nvPr/>
      </p:nvGrpSpPr>
      <p:grpSpPr>
        <a:xfrm>
          <a:off x="0" y="0"/>
          <a:ext cx="0" cy="0"/>
          <a:chOff x="0" y="0"/>
          <a:chExt cx="0" cy="0"/>
        </a:xfrm>
      </p:grpSpPr>
      <p:sp>
        <p:nvSpPr>
          <p:cNvPr id="15" name="Google Shape;15;p2"/>
          <p:cNvSpPr txBox="1">
            <a:spLocks noGrp="1"/>
          </p:cNvSpPr>
          <p:nvPr>
            <p:ph type="sldNum" idx="12"/>
          </p:nvPr>
        </p:nvSpPr>
        <p:spPr>
          <a:xfrm>
            <a:off x="8428567" y="6423501"/>
            <a:ext cx="2844800" cy="200055"/>
          </a:xfrm>
          <a:prstGeom prst="rect">
            <a:avLst/>
          </a:prstGeom>
          <a:noFill/>
          <a:ln>
            <a:noFill/>
          </a:ln>
        </p:spPr>
        <p:txBody>
          <a:bodyPr spcFirstLastPara="1" wrap="square" lIns="91425" tIns="0" rIns="0" bIns="45700" anchor="t" anchorCtr="0">
            <a:noAutofit/>
          </a:bodyPr>
          <a:lstStyle>
            <a:lvl1pPr marL="0" marR="0" lvl="0" indent="0" algn="r" rtl="0">
              <a:spcBef>
                <a:spcPts val="0"/>
              </a:spcBef>
              <a:buNone/>
              <a:defRPr sz="563" b="0" i="0" u="none" strike="noStrike" cap="none">
                <a:solidFill>
                  <a:srgbClr val="888888"/>
                </a:solidFill>
                <a:latin typeface="Arial"/>
                <a:ea typeface="Arial"/>
                <a:cs typeface="Arial"/>
                <a:sym typeface="Arial"/>
              </a:defRPr>
            </a:lvl1pPr>
            <a:lvl2pPr marL="0" marR="0" lvl="1" indent="0" algn="r" rtl="0">
              <a:spcBef>
                <a:spcPts val="0"/>
              </a:spcBef>
              <a:buNone/>
              <a:defRPr sz="563" b="0" i="0" u="none" strike="noStrike" cap="none">
                <a:solidFill>
                  <a:srgbClr val="888888"/>
                </a:solidFill>
                <a:latin typeface="Arial"/>
                <a:ea typeface="Arial"/>
                <a:cs typeface="Arial"/>
                <a:sym typeface="Arial"/>
              </a:defRPr>
            </a:lvl2pPr>
            <a:lvl3pPr marL="0" marR="0" lvl="2" indent="0" algn="r" rtl="0">
              <a:spcBef>
                <a:spcPts val="0"/>
              </a:spcBef>
              <a:buNone/>
              <a:defRPr sz="563" b="0" i="0" u="none" strike="noStrike" cap="none">
                <a:solidFill>
                  <a:srgbClr val="888888"/>
                </a:solidFill>
                <a:latin typeface="Arial"/>
                <a:ea typeface="Arial"/>
                <a:cs typeface="Arial"/>
                <a:sym typeface="Arial"/>
              </a:defRPr>
            </a:lvl3pPr>
            <a:lvl4pPr marL="0" marR="0" lvl="3" indent="0" algn="r" rtl="0">
              <a:spcBef>
                <a:spcPts val="0"/>
              </a:spcBef>
              <a:buNone/>
              <a:defRPr sz="563" b="0" i="0" u="none" strike="noStrike" cap="none">
                <a:solidFill>
                  <a:srgbClr val="888888"/>
                </a:solidFill>
                <a:latin typeface="Arial"/>
                <a:ea typeface="Arial"/>
                <a:cs typeface="Arial"/>
                <a:sym typeface="Arial"/>
              </a:defRPr>
            </a:lvl4pPr>
            <a:lvl5pPr marL="0" marR="0" lvl="4" indent="0" algn="r" rtl="0">
              <a:spcBef>
                <a:spcPts val="0"/>
              </a:spcBef>
              <a:buNone/>
              <a:defRPr sz="563" b="0" i="0" u="none" strike="noStrike" cap="none">
                <a:solidFill>
                  <a:srgbClr val="888888"/>
                </a:solidFill>
                <a:latin typeface="Arial"/>
                <a:ea typeface="Arial"/>
                <a:cs typeface="Arial"/>
                <a:sym typeface="Arial"/>
              </a:defRPr>
            </a:lvl5pPr>
            <a:lvl6pPr marL="0" marR="0" lvl="5" indent="0" algn="r" rtl="0">
              <a:spcBef>
                <a:spcPts val="0"/>
              </a:spcBef>
              <a:buNone/>
              <a:defRPr sz="563" b="0" i="0" u="none" strike="noStrike" cap="none">
                <a:solidFill>
                  <a:srgbClr val="888888"/>
                </a:solidFill>
                <a:latin typeface="Arial"/>
                <a:ea typeface="Arial"/>
                <a:cs typeface="Arial"/>
                <a:sym typeface="Arial"/>
              </a:defRPr>
            </a:lvl6pPr>
            <a:lvl7pPr marL="0" marR="0" lvl="6" indent="0" algn="r" rtl="0">
              <a:spcBef>
                <a:spcPts val="0"/>
              </a:spcBef>
              <a:buNone/>
              <a:defRPr sz="563" b="0" i="0" u="none" strike="noStrike" cap="none">
                <a:solidFill>
                  <a:srgbClr val="888888"/>
                </a:solidFill>
                <a:latin typeface="Arial"/>
                <a:ea typeface="Arial"/>
                <a:cs typeface="Arial"/>
                <a:sym typeface="Arial"/>
              </a:defRPr>
            </a:lvl7pPr>
            <a:lvl8pPr marL="0" marR="0" lvl="7" indent="0" algn="r" rtl="0">
              <a:spcBef>
                <a:spcPts val="0"/>
              </a:spcBef>
              <a:buNone/>
              <a:defRPr sz="563" b="0" i="0" u="none" strike="noStrike" cap="none">
                <a:solidFill>
                  <a:srgbClr val="888888"/>
                </a:solidFill>
                <a:latin typeface="Arial"/>
                <a:ea typeface="Arial"/>
                <a:cs typeface="Arial"/>
                <a:sym typeface="Arial"/>
              </a:defRPr>
            </a:lvl8pPr>
            <a:lvl9pPr marL="0" marR="0" lvl="8" indent="0" algn="r" rtl="0">
              <a:spcBef>
                <a:spcPts val="0"/>
              </a:spcBef>
              <a:buNone/>
              <a:defRPr sz="563"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dirty="0"/>
          </a:p>
        </p:txBody>
      </p:sp>
      <p:sp>
        <p:nvSpPr>
          <p:cNvPr id="16" name="Google Shape;16;p2"/>
          <p:cNvSpPr/>
          <p:nvPr/>
        </p:nvSpPr>
        <p:spPr>
          <a:xfrm>
            <a:off x="885129" y="1371605"/>
            <a:ext cx="5670179" cy="45719"/>
          </a:xfrm>
          <a:custGeom>
            <a:avLst/>
            <a:gdLst/>
            <a:ahLst/>
            <a:cxnLst/>
            <a:rect l="l" t="t" r="r" b="b"/>
            <a:pathLst>
              <a:path w="120000" h="120000" extrusionOk="0">
                <a:moveTo>
                  <a:pt x="0" y="0"/>
                </a:moveTo>
                <a:lnTo>
                  <a:pt x="119999" y="0"/>
                </a:lnTo>
              </a:path>
            </a:pathLst>
          </a:custGeom>
          <a:noFill/>
          <a:ln w="25400" cap="flat" cmpd="sng">
            <a:solidFill>
              <a:srgbClr val="FEBC18"/>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13" dirty="0">
              <a:solidFill>
                <a:schemeClr val="dk1"/>
              </a:solidFill>
              <a:latin typeface="Calibri"/>
              <a:ea typeface="Calibri"/>
              <a:cs typeface="Calibri"/>
              <a:sym typeface="Calibri"/>
            </a:endParaRPr>
          </a:p>
        </p:txBody>
      </p:sp>
      <p:sp>
        <p:nvSpPr>
          <p:cNvPr id="17" name="Google Shape;17;p2"/>
          <p:cNvSpPr txBox="1">
            <a:spLocks noGrp="1"/>
          </p:cNvSpPr>
          <p:nvPr>
            <p:ph type="body" idx="1"/>
          </p:nvPr>
        </p:nvSpPr>
        <p:spPr>
          <a:xfrm>
            <a:off x="874187" y="1714500"/>
            <a:ext cx="10177492" cy="640175"/>
          </a:xfrm>
          <a:prstGeom prst="rect">
            <a:avLst/>
          </a:prstGeom>
          <a:noFill/>
          <a:ln>
            <a:noFill/>
          </a:ln>
        </p:spPr>
        <p:txBody>
          <a:bodyPr spcFirstLastPara="1" wrap="square" lIns="91425" tIns="91425" rIns="91425" bIns="91425" anchor="t" anchorCtr="0"/>
          <a:lstStyle>
            <a:lvl1pPr marL="257175" marR="0" lvl="0" indent="-180023" algn="l" rtl="0">
              <a:lnSpc>
                <a:spcPct val="120000"/>
              </a:lnSpc>
              <a:spcBef>
                <a:spcPts val="180"/>
              </a:spcBef>
              <a:spcAft>
                <a:spcPts val="0"/>
              </a:spcAft>
              <a:buClr>
                <a:srgbClr val="FFB300"/>
              </a:buClr>
              <a:buSzPts val="1440"/>
              <a:buFont typeface="Noto Sans Symbols"/>
              <a:buChar char="▪"/>
              <a:defRPr sz="900" b="0" i="0" u="none" strike="noStrike" cap="none">
                <a:solidFill>
                  <a:srgbClr val="000000"/>
                </a:solidFill>
                <a:latin typeface="Arial"/>
                <a:ea typeface="Arial"/>
                <a:cs typeface="Arial"/>
                <a:sym typeface="Arial"/>
              </a:defRPr>
            </a:lvl1pPr>
            <a:lvl2pPr marL="514350" marR="0" lvl="1" indent="-180023" algn="l" rtl="0">
              <a:lnSpc>
                <a:spcPct val="120000"/>
              </a:lnSpc>
              <a:spcBef>
                <a:spcPts val="180"/>
              </a:spcBef>
              <a:spcAft>
                <a:spcPts val="0"/>
              </a:spcAft>
              <a:buClr>
                <a:srgbClr val="FFB300"/>
              </a:buClr>
              <a:buSzPts val="1440"/>
              <a:buFont typeface="Noto Sans Symbols"/>
              <a:buChar char="▪"/>
              <a:defRPr sz="900" b="0" i="0" u="none" strike="noStrike" cap="none">
                <a:solidFill>
                  <a:schemeClr val="dk1"/>
                </a:solidFill>
                <a:latin typeface="Arial"/>
                <a:ea typeface="Arial"/>
                <a:cs typeface="Arial"/>
                <a:sym typeface="Arial"/>
              </a:defRPr>
            </a:lvl2pPr>
            <a:lvl3pPr marL="771525" marR="0" lvl="2" indent="-214313" algn="l" rtl="0">
              <a:spcBef>
                <a:spcPts val="270"/>
              </a:spcBef>
              <a:spcAft>
                <a:spcPts val="0"/>
              </a:spcAft>
              <a:buClr>
                <a:schemeClr val="dk1"/>
              </a:buClr>
              <a:buSzPts val="2400"/>
              <a:buFont typeface="Arial"/>
              <a:buChar char="•"/>
              <a:defRPr sz="1350" b="0" i="0" u="none" strike="noStrike" cap="none">
                <a:solidFill>
                  <a:schemeClr val="dk1"/>
                </a:solidFill>
                <a:latin typeface="Calibri"/>
                <a:ea typeface="Calibri"/>
                <a:cs typeface="Calibri"/>
                <a:sym typeface="Calibri"/>
              </a:defRPr>
            </a:lvl3pPr>
            <a:lvl4pPr marL="1028700" marR="0" lvl="3" indent="-200025" algn="l" rtl="0">
              <a:spcBef>
                <a:spcPts val="225"/>
              </a:spcBef>
              <a:spcAft>
                <a:spcPts val="0"/>
              </a:spcAft>
              <a:buClr>
                <a:schemeClr val="dk1"/>
              </a:buClr>
              <a:buSzPts val="2000"/>
              <a:buFont typeface="Arial"/>
              <a:buChar char="–"/>
              <a:defRPr sz="1125" b="0" i="0" u="none" strike="noStrike" cap="none">
                <a:solidFill>
                  <a:schemeClr val="dk1"/>
                </a:solidFill>
                <a:latin typeface="Calibri"/>
                <a:ea typeface="Calibri"/>
                <a:cs typeface="Calibri"/>
                <a:sym typeface="Calibri"/>
              </a:defRPr>
            </a:lvl4pPr>
            <a:lvl5pPr marL="1285875" marR="0" lvl="4" indent="-200025" algn="l" rtl="0">
              <a:spcBef>
                <a:spcPts val="225"/>
              </a:spcBef>
              <a:spcAft>
                <a:spcPts val="0"/>
              </a:spcAft>
              <a:buClr>
                <a:schemeClr val="dk1"/>
              </a:buClr>
              <a:buSzPts val="2000"/>
              <a:buFont typeface="Arial"/>
              <a:buChar char="»"/>
              <a:defRPr sz="1125" b="0" i="0" u="none" strike="noStrike" cap="none">
                <a:solidFill>
                  <a:schemeClr val="dk1"/>
                </a:solidFill>
                <a:latin typeface="Calibri"/>
                <a:ea typeface="Calibri"/>
                <a:cs typeface="Calibri"/>
                <a:sym typeface="Calibri"/>
              </a:defRPr>
            </a:lvl5pPr>
            <a:lvl6pPr marL="1543050" marR="0" lvl="5" indent="-200025" algn="l" rtl="0">
              <a:spcBef>
                <a:spcPts val="225"/>
              </a:spcBef>
              <a:spcAft>
                <a:spcPts val="0"/>
              </a:spcAft>
              <a:buClr>
                <a:schemeClr val="dk1"/>
              </a:buClr>
              <a:buSzPts val="2000"/>
              <a:buFont typeface="Arial"/>
              <a:buChar char="•"/>
              <a:defRPr sz="1125" b="0" i="0" u="none" strike="noStrike" cap="none">
                <a:solidFill>
                  <a:schemeClr val="dk1"/>
                </a:solidFill>
                <a:latin typeface="Calibri"/>
                <a:ea typeface="Calibri"/>
                <a:cs typeface="Calibri"/>
                <a:sym typeface="Calibri"/>
              </a:defRPr>
            </a:lvl6pPr>
            <a:lvl7pPr marL="1800225" marR="0" lvl="6" indent="-200025" algn="l" rtl="0">
              <a:spcBef>
                <a:spcPts val="225"/>
              </a:spcBef>
              <a:spcAft>
                <a:spcPts val="0"/>
              </a:spcAft>
              <a:buClr>
                <a:schemeClr val="dk1"/>
              </a:buClr>
              <a:buSzPts val="2000"/>
              <a:buFont typeface="Arial"/>
              <a:buChar char="•"/>
              <a:defRPr sz="1125" b="0" i="0" u="none" strike="noStrike" cap="none">
                <a:solidFill>
                  <a:schemeClr val="dk1"/>
                </a:solidFill>
                <a:latin typeface="Calibri"/>
                <a:ea typeface="Calibri"/>
                <a:cs typeface="Calibri"/>
                <a:sym typeface="Calibri"/>
              </a:defRPr>
            </a:lvl7pPr>
            <a:lvl8pPr marL="2057400" marR="0" lvl="7" indent="-200025" algn="l" rtl="0">
              <a:spcBef>
                <a:spcPts val="225"/>
              </a:spcBef>
              <a:spcAft>
                <a:spcPts val="0"/>
              </a:spcAft>
              <a:buClr>
                <a:schemeClr val="dk1"/>
              </a:buClr>
              <a:buSzPts val="2000"/>
              <a:buFont typeface="Arial"/>
              <a:buChar char="•"/>
              <a:defRPr sz="1125" b="0" i="0" u="none" strike="noStrike" cap="none">
                <a:solidFill>
                  <a:schemeClr val="dk1"/>
                </a:solidFill>
                <a:latin typeface="Calibri"/>
                <a:ea typeface="Calibri"/>
                <a:cs typeface="Calibri"/>
                <a:sym typeface="Calibri"/>
              </a:defRPr>
            </a:lvl8pPr>
            <a:lvl9pPr marL="2314575" marR="0" lvl="8" indent="-200025" algn="l" rtl="0">
              <a:spcBef>
                <a:spcPts val="225"/>
              </a:spcBef>
              <a:spcAft>
                <a:spcPts val="0"/>
              </a:spcAft>
              <a:buClr>
                <a:schemeClr val="dk1"/>
              </a:buClr>
              <a:buSzPts val="2000"/>
              <a:buFont typeface="Arial"/>
              <a:buChar char="•"/>
              <a:defRPr sz="1125" b="0" i="0" u="none" strike="noStrike" cap="none">
                <a:solidFill>
                  <a:schemeClr val="dk1"/>
                </a:solidFill>
                <a:latin typeface="Calibri"/>
                <a:ea typeface="Calibri"/>
                <a:cs typeface="Calibri"/>
                <a:sym typeface="Calibri"/>
              </a:defRPr>
            </a:lvl9pPr>
          </a:lstStyle>
          <a:p>
            <a:endParaRPr/>
          </a:p>
        </p:txBody>
      </p:sp>
      <p:sp>
        <p:nvSpPr>
          <p:cNvPr id="18" name="Google Shape;18;p2"/>
          <p:cNvSpPr txBox="1">
            <a:spLocks noGrp="1"/>
          </p:cNvSpPr>
          <p:nvPr>
            <p:ph type="body" idx="2"/>
          </p:nvPr>
        </p:nvSpPr>
        <p:spPr>
          <a:xfrm>
            <a:off x="863600" y="833740"/>
            <a:ext cx="10187517" cy="461665"/>
          </a:xfrm>
          <a:prstGeom prst="rect">
            <a:avLst/>
          </a:prstGeom>
          <a:noFill/>
          <a:ln>
            <a:noFill/>
          </a:ln>
        </p:spPr>
        <p:txBody>
          <a:bodyPr spcFirstLastPara="1" wrap="square" lIns="91425" tIns="91425" rIns="91425" bIns="91425" anchor="t" anchorCtr="0"/>
          <a:lstStyle>
            <a:lvl1pPr marL="257175" marR="0" lvl="0" indent="-128588" algn="l" rtl="0">
              <a:spcBef>
                <a:spcPts val="338"/>
              </a:spcBef>
              <a:spcAft>
                <a:spcPts val="0"/>
              </a:spcAft>
              <a:buClr>
                <a:schemeClr val="dk1"/>
              </a:buClr>
              <a:buSzPts val="3000"/>
              <a:buFont typeface="Arial"/>
              <a:buNone/>
              <a:defRPr sz="1688" b="1" i="0" u="none" strike="noStrike" cap="none">
                <a:solidFill>
                  <a:schemeClr val="dk1"/>
                </a:solidFill>
                <a:latin typeface="Arial"/>
                <a:ea typeface="Arial"/>
                <a:cs typeface="Arial"/>
                <a:sym typeface="Arial"/>
              </a:defRPr>
            </a:lvl1pPr>
            <a:lvl2pPr marL="514350" marR="0" lvl="1" indent="-228600" algn="l" rtl="0">
              <a:spcBef>
                <a:spcPts val="315"/>
              </a:spcBef>
              <a:spcAft>
                <a:spcPts val="0"/>
              </a:spcAft>
              <a:buClr>
                <a:schemeClr val="dk1"/>
              </a:buClr>
              <a:buSzPts val="2800"/>
              <a:buFont typeface="Arial"/>
              <a:buChar char="–"/>
              <a:defRPr sz="1575" b="0" i="0" u="none" strike="noStrike" cap="none">
                <a:solidFill>
                  <a:schemeClr val="dk1"/>
                </a:solidFill>
                <a:latin typeface="Calibri"/>
                <a:ea typeface="Calibri"/>
                <a:cs typeface="Calibri"/>
                <a:sym typeface="Calibri"/>
              </a:defRPr>
            </a:lvl2pPr>
            <a:lvl3pPr marL="771525" marR="0" lvl="2" indent="-214313" algn="l" rtl="0">
              <a:spcBef>
                <a:spcPts val="270"/>
              </a:spcBef>
              <a:spcAft>
                <a:spcPts val="0"/>
              </a:spcAft>
              <a:buClr>
                <a:schemeClr val="dk1"/>
              </a:buClr>
              <a:buSzPts val="2400"/>
              <a:buFont typeface="Arial"/>
              <a:buChar char="•"/>
              <a:defRPr sz="1350" b="0" i="0" u="none" strike="noStrike" cap="none">
                <a:solidFill>
                  <a:schemeClr val="dk1"/>
                </a:solidFill>
                <a:latin typeface="Calibri"/>
                <a:ea typeface="Calibri"/>
                <a:cs typeface="Calibri"/>
                <a:sym typeface="Calibri"/>
              </a:defRPr>
            </a:lvl3pPr>
            <a:lvl4pPr marL="1028700" marR="0" lvl="3" indent="-200025" algn="l" rtl="0">
              <a:spcBef>
                <a:spcPts val="225"/>
              </a:spcBef>
              <a:spcAft>
                <a:spcPts val="0"/>
              </a:spcAft>
              <a:buClr>
                <a:schemeClr val="dk1"/>
              </a:buClr>
              <a:buSzPts val="2000"/>
              <a:buFont typeface="Arial"/>
              <a:buChar char="–"/>
              <a:defRPr sz="1125" b="0" i="0" u="none" strike="noStrike" cap="none">
                <a:solidFill>
                  <a:schemeClr val="dk1"/>
                </a:solidFill>
                <a:latin typeface="Calibri"/>
                <a:ea typeface="Calibri"/>
                <a:cs typeface="Calibri"/>
                <a:sym typeface="Calibri"/>
              </a:defRPr>
            </a:lvl4pPr>
            <a:lvl5pPr marL="1285875" marR="0" lvl="4" indent="-200025" algn="l" rtl="0">
              <a:spcBef>
                <a:spcPts val="225"/>
              </a:spcBef>
              <a:spcAft>
                <a:spcPts val="0"/>
              </a:spcAft>
              <a:buClr>
                <a:schemeClr val="dk1"/>
              </a:buClr>
              <a:buSzPts val="2000"/>
              <a:buFont typeface="Arial"/>
              <a:buChar char="»"/>
              <a:defRPr sz="1125" b="0" i="0" u="none" strike="noStrike" cap="none">
                <a:solidFill>
                  <a:schemeClr val="dk1"/>
                </a:solidFill>
                <a:latin typeface="Calibri"/>
                <a:ea typeface="Calibri"/>
                <a:cs typeface="Calibri"/>
                <a:sym typeface="Calibri"/>
              </a:defRPr>
            </a:lvl5pPr>
            <a:lvl6pPr marL="1543050" marR="0" lvl="5" indent="-200025" algn="l" rtl="0">
              <a:spcBef>
                <a:spcPts val="225"/>
              </a:spcBef>
              <a:spcAft>
                <a:spcPts val="0"/>
              </a:spcAft>
              <a:buClr>
                <a:schemeClr val="dk1"/>
              </a:buClr>
              <a:buSzPts val="2000"/>
              <a:buFont typeface="Arial"/>
              <a:buChar char="•"/>
              <a:defRPr sz="1125" b="0" i="0" u="none" strike="noStrike" cap="none">
                <a:solidFill>
                  <a:schemeClr val="dk1"/>
                </a:solidFill>
                <a:latin typeface="Calibri"/>
                <a:ea typeface="Calibri"/>
                <a:cs typeface="Calibri"/>
                <a:sym typeface="Calibri"/>
              </a:defRPr>
            </a:lvl6pPr>
            <a:lvl7pPr marL="1800225" marR="0" lvl="6" indent="-200025" algn="l" rtl="0">
              <a:spcBef>
                <a:spcPts val="225"/>
              </a:spcBef>
              <a:spcAft>
                <a:spcPts val="0"/>
              </a:spcAft>
              <a:buClr>
                <a:schemeClr val="dk1"/>
              </a:buClr>
              <a:buSzPts val="2000"/>
              <a:buFont typeface="Arial"/>
              <a:buChar char="•"/>
              <a:defRPr sz="1125" b="0" i="0" u="none" strike="noStrike" cap="none">
                <a:solidFill>
                  <a:schemeClr val="dk1"/>
                </a:solidFill>
                <a:latin typeface="Calibri"/>
                <a:ea typeface="Calibri"/>
                <a:cs typeface="Calibri"/>
                <a:sym typeface="Calibri"/>
              </a:defRPr>
            </a:lvl7pPr>
            <a:lvl8pPr marL="2057400" marR="0" lvl="7" indent="-200025" algn="l" rtl="0">
              <a:spcBef>
                <a:spcPts val="225"/>
              </a:spcBef>
              <a:spcAft>
                <a:spcPts val="0"/>
              </a:spcAft>
              <a:buClr>
                <a:schemeClr val="dk1"/>
              </a:buClr>
              <a:buSzPts val="2000"/>
              <a:buFont typeface="Arial"/>
              <a:buChar char="•"/>
              <a:defRPr sz="1125" b="0" i="0" u="none" strike="noStrike" cap="none">
                <a:solidFill>
                  <a:schemeClr val="dk1"/>
                </a:solidFill>
                <a:latin typeface="Calibri"/>
                <a:ea typeface="Calibri"/>
                <a:cs typeface="Calibri"/>
                <a:sym typeface="Calibri"/>
              </a:defRPr>
            </a:lvl8pPr>
            <a:lvl9pPr marL="2314575" marR="0" lvl="8" indent="-200025" algn="l" rtl="0">
              <a:spcBef>
                <a:spcPts val="225"/>
              </a:spcBef>
              <a:spcAft>
                <a:spcPts val="0"/>
              </a:spcAft>
              <a:buClr>
                <a:schemeClr val="dk1"/>
              </a:buClr>
              <a:buSzPts val="2000"/>
              <a:buFont typeface="Arial"/>
              <a:buChar char="•"/>
              <a:defRPr sz="1125"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308963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5/9/2025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049858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5/9/2025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405699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5/9/2025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558553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ags" Target="../tags/tag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3.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 Id="rId9"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6" Type="http://schemas.openxmlformats.org/officeDocument/2006/relationships/theme" Target="../theme/theme5.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5000" b="-5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5/9/2025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4179999529"/>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7AEA184-9B37-3B35-8292-407BC0315429}"/>
              </a:ext>
            </a:extLst>
          </p:cNvPr>
          <p:cNvSpPr>
            <a:spLocks noGrp="1"/>
          </p:cNvSpPr>
          <p:nvPr>
            <p:ph type="sldNum" sz="quarter" idx="4"/>
          </p:nvPr>
        </p:nvSpPr>
        <p:spPr>
          <a:xfrm>
            <a:off x="9074062" y="613355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B0213F9-1369-F84F-A1FA-1F5FB6609145}" type="slidenum">
              <a:rPr kumimoji="0" lang="en-US" sz="1200" b="0" i="0" u="none" strike="noStrike" kern="1200" cap="none" spc="0" normalizeH="0" baseline="0" noProof="0" smtClean="0">
                <a:ln>
                  <a:noFill/>
                </a:ln>
                <a:solidFill>
                  <a:srgbClr val="FDFDFD">
                    <a:tint val="7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DFDFD">
                  <a:tint val="75000"/>
                </a:srgbClr>
              </a:solidFill>
              <a:effectLst/>
              <a:uLnTx/>
              <a:uFillTx/>
              <a:latin typeface="Gill Sans MT" panose="020B0502020104020203"/>
              <a:ea typeface="+mn-ea"/>
              <a:cs typeface="+mn-cs"/>
            </a:endParaRPr>
          </a:p>
        </p:txBody>
      </p:sp>
    </p:spTree>
    <p:custDataLst>
      <p:tags r:id="rId20"/>
    </p:custDataLst>
    <p:extLst>
      <p:ext uri="{BB962C8B-B14F-4D97-AF65-F5344CB8AC3E}">
        <p14:creationId xmlns:p14="http://schemas.microsoft.com/office/powerpoint/2010/main" val="370586154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F26B43"/>
          </p15:clr>
        </p15:guide>
        <p15:guide id="2" orient="horz" pos="52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2" name="Group 11"/>
          <p:cNvGrpSpPr/>
          <p:nvPr/>
        </p:nvGrpSpPr>
        <p:grpSpPr>
          <a:xfrm>
            <a:off x="-10253" y="-95844"/>
            <a:ext cx="12207240" cy="908644"/>
            <a:chOff x="-10228" y="-96276"/>
            <a:chExt cx="12239382" cy="941272"/>
          </a:xfrm>
        </p:grpSpPr>
        <p:sp>
          <p:nvSpPr>
            <p:cNvPr id="8" name="Rectangle 7"/>
            <p:cNvSpPr/>
            <p:nvPr userDrawn="1"/>
          </p:nvSpPr>
          <p:spPr>
            <a:xfrm>
              <a:off x="52" y="-96276"/>
              <a:ext cx="12221046" cy="928808"/>
            </a:xfrm>
            <a:prstGeom prst="rect">
              <a:avLst/>
            </a:prstGeom>
            <a:gradFill flip="none" rotWithShape="1">
              <a:gsLst>
                <a:gs pos="0">
                  <a:srgbClr val="003970"/>
                </a:gs>
                <a:gs pos="54000">
                  <a:srgbClr val="35497B"/>
                </a:gs>
                <a:gs pos="87000">
                  <a:srgbClr val="4660A0"/>
                </a:gs>
                <a:gs pos="100000">
                  <a:srgbClr val="5974B7"/>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0" name="Straight Connector 9"/>
            <p:cNvCxnSpPr/>
            <p:nvPr userDrawn="1"/>
          </p:nvCxnSpPr>
          <p:spPr>
            <a:xfrm>
              <a:off x="-10228" y="844996"/>
              <a:ext cx="12239382" cy="0"/>
            </a:xfrm>
            <a:prstGeom prst="line">
              <a:avLst/>
            </a:prstGeom>
            <a:ln w="76200"/>
          </p:spPr>
          <p:style>
            <a:lnRef idx="1">
              <a:schemeClr val="accent4"/>
            </a:lnRef>
            <a:fillRef idx="0">
              <a:schemeClr val="accent4"/>
            </a:fillRef>
            <a:effectRef idx="0">
              <a:schemeClr val="accent4"/>
            </a:effectRef>
            <a:fontRef idx="minor">
              <a:schemeClr val="tx1"/>
            </a:fontRef>
          </p:style>
        </p:cxnSp>
      </p:grpSp>
      <p:sp>
        <p:nvSpPr>
          <p:cNvPr id="2" name="Title Placeholder 1"/>
          <p:cNvSpPr>
            <a:spLocks noGrp="1"/>
          </p:cNvSpPr>
          <p:nvPr>
            <p:ph type="title"/>
          </p:nvPr>
        </p:nvSpPr>
        <p:spPr>
          <a:xfrm>
            <a:off x="228507" y="-7256"/>
            <a:ext cx="11704508" cy="8522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72352" y="1041400"/>
            <a:ext cx="11257919" cy="529485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6"/>
          <p:cNvSpPr txBox="1">
            <a:spLocks/>
          </p:cNvSpPr>
          <p:nvPr userDrawn="1"/>
        </p:nvSpPr>
        <p:spPr>
          <a:xfrm>
            <a:off x="9575805" y="6477000"/>
            <a:ext cx="2539995" cy="304796"/>
          </a:xfrm>
          <a:prstGeom prst="rect">
            <a:avLst/>
          </a:prstGeom>
          <a:noFill/>
          <a:ln>
            <a:noFill/>
          </a:ln>
        </p:spPr>
        <p:txBody>
          <a:bodyPr vert="horz" wrap="square" lIns="91440" tIns="45720" rIns="91440" bIns="45720" anchor="b" anchorCtr="0" compatLnSpc="1"/>
          <a:lstStyle>
            <a:defPPr>
              <a:defRPr lang="en-US"/>
            </a:defPPr>
            <a:lvl1pPr marL="0" marR="0" lvl="0" indent="0" algn="r" defTabSz="685800" rtl="0" eaLnBrk="1" fontAlgn="auto" latinLnBrk="0" hangingPunct="0">
              <a:lnSpc>
                <a:spcPct val="100000"/>
              </a:lnSpc>
              <a:spcBef>
                <a:spcPts val="0"/>
              </a:spcBef>
              <a:spcAft>
                <a:spcPts val="0"/>
              </a:spcAft>
              <a:buNone/>
              <a:tabLst/>
              <a:defRPr lang="en-US" sz="1400" b="0" i="0" u="none" strike="noStrike" kern="1200" cap="none" spc="0" baseline="0">
                <a:solidFill>
                  <a:srgbClr val="B2B2B2"/>
                </a:solidFill>
                <a:uFillTx/>
                <a:latin typeface="Georgia"/>
                <a:ea typeface="ＭＳ Ｐゴシック"/>
                <a:cs typeface="ＭＳ Ｐゴシック"/>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5C964F-B9E0-4AB6-9D4C-F796312F65C9}" type="slidenum">
              <a:rPr lang="en-US" smtClean="0">
                <a:solidFill>
                  <a:srgbClr val="003970"/>
                </a:solidFill>
              </a:rPr>
              <a:pPr/>
              <a:t>‹#›</a:t>
            </a:fld>
            <a:endParaRPr lang="en-US">
              <a:solidFill>
                <a:srgbClr val="003970"/>
              </a:solidFill>
            </a:endParaRPr>
          </a:p>
        </p:txBody>
      </p:sp>
    </p:spTree>
    <p:extLst>
      <p:ext uri="{BB962C8B-B14F-4D97-AF65-F5344CB8AC3E}">
        <p14:creationId xmlns:p14="http://schemas.microsoft.com/office/powerpoint/2010/main" val="209152071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Lst>
  <p:hf hdr="0" dt="0"/>
  <p:txStyles>
    <p:titleStyle>
      <a:lvl1pPr algn="l" defTabSz="914400" rtl="0" eaLnBrk="1" latinLnBrk="0" hangingPunct="1">
        <a:lnSpc>
          <a:spcPct val="90000"/>
        </a:lnSpc>
        <a:spcBef>
          <a:spcPct val="0"/>
        </a:spcBef>
        <a:buNone/>
        <a:defRPr sz="4000"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600"/>
        </a:spcBef>
        <a:spcAft>
          <a:spcPts val="600"/>
        </a:spcAft>
        <a:buClr>
          <a:srgbClr val="003970"/>
        </a:buClr>
        <a:buSzPct val="110000"/>
        <a:buFont typeface="Wingdings" panose="05000000000000000000" pitchFamily="2" charset="2"/>
        <a:buChar char="§"/>
        <a:defRPr sz="2400" b="1" kern="1200">
          <a:solidFill>
            <a:srgbClr val="003970"/>
          </a:solidFill>
          <a:latin typeface="+mn-lt"/>
          <a:ea typeface="+mn-ea"/>
          <a:cs typeface="+mn-cs"/>
        </a:defRPr>
      </a:lvl1pPr>
      <a:lvl2pPr marL="690563" indent="-233363" algn="l" defTabSz="914400" rtl="0" eaLnBrk="1" latinLnBrk="0" hangingPunct="1">
        <a:lnSpc>
          <a:spcPct val="110000"/>
        </a:lnSpc>
        <a:spcBef>
          <a:spcPts val="600"/>
        </a:spcBef>
        <a:spcAft>
          <a:spcPts val="600"/>
        </a:spcAft>
        <a:buClr>
          <a:srgbClr val="003970"/>
        </a:buClr>
        <a:buSzPct val="100000"/>
        <a:buFont typeface="Corbel" pitchFamily="34" charset="0"/>
        <a:buChar char="•"/>
        <a:defRPr sz="2200" kern="1200">
          <a:solidFill>
            <a:srgbClr val="003970"/>
          </a:solidFill>
          <a:latin typeface="+mn-lt"/>
          <a:ea typeface="+mn-ea"/>
          <a:cs typeface="+mn-cs"/>
        </a:defRPr>
      </a:lvl2pPr>
      <a:lvl3pPr marL="1030288" indent="-231775" algn="l" defTabSz="914400" rtl="0" eaLnBrk="1" latinLnBrk="0" hangingPunct="1">
        <a:lnSpc>
          <a:spcPct val="110000"/>
        </a:lnSpc>
        <a:spcBef>
          <a:spcPts val="600"/>
        </a:spcBef>
        <a:spcAft>
          <a:spcPts val="600"/>
        </a:spcAft>
        <a:buClr>
          <a:schemeClr val="accent1"/>
        </a:buClr>
        <a:buSzPct val="100000"/>
        <a:buFont typeface="Corbel" panose="020B0503020204020204" pitchFamily="34" charset="0"/>
        <a:buChar char="−"/>
        <a:defRPr sz="2000" kern="1200">
          <a:solidFill>
            <a:srgbClr val="003970"/>
          </a:solidFill>
          <a:latin typeface="+mn-lt"/>
          <a:ea typeface="+mn-ea"/>
          <a:cs typeface="+mn-cs"/>
        </a:defRPr>
      </a:lvl3pPr>
      <a:lvl4pPr marL="1371600" indent="-223838" algn="l" defTabSz="914400" rtl="0" eaLnBrk="1" latinLnBrk="0" hangingPunct="1">
        <a:lnSpc>
          <a:spcPct val="110000"/>
        </a:lnSpc>
        <a:spcBef>
          <a:spcPts val="600"/>
        </a:spcBef>
        <a:spcAft>
          <a:spcPts val="600"/>
        </a:spcAft>
        <a:buClr>
          <a:schemeClr val="accent1"/>
        </a:buClr>
        <a:buSzPct val="100000"/>
        <a:buFont typeface="Corbel" panose="020B0503020204020204" pitchFamily="34" charset="0"/>
        <a:buChar char="−"/>
        <a:defRPr sz="1800" kern="1200">
          <a:solidFill>
            <a:srgbClr val="003970"/>
          </a:solidFill>
          <a:latin typeface="+mn-lt"/>
          <a:ea typeface="+mn-ea"/>
          <a:cs typeface="+mn-cs"/>
        </a:defRPr>
      </a:lvl4pPr>
      <a:lvl5pPr marL="1712913" indent="-225425" algn="l" defTabSz="914400" rtl="0" eaLnBrk="1" latinLnBrk="0" hangingPunct="1">
        <a:lnSpc>
          <a:spcPct val="110000"/>
        </a:lnSpc>
        <a:spcBef>
          <a:spcPts val="600"/>
        </a:spcBef>
        <a:spcAft>
          <a:spcPts val="600"/>
        </a:spcAft>
        <a:buClr>
          <a:schemeClr val="accent1"/>
        </a:buClr>
        <a:buSzPct val="100000"/>
        <a:buFont typeface="Corbel" panose="020B0503020204020204" pitchFamily="34" charset="0"/>
        <a:buChar char="−"/>
        <a:defRPr sz="1600" kern="1200">
          <a:solidFill>
            <a:srgbClr val="003970"/>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9"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3567" y="76200"/>
            <a:ext cx="10363200" cy="685800"/>
          </a:xfrm>
          <a:prstGeom prst="rect">
            <a:avLst/>
          </a:prstGeom>
          <a:noFill/>
          <a:ln w="9525">
            <a:noFill/>
            <a:miter lim="800000"/>
            <a:headEnd/>
            <a:tailEnd/>
          </a:ln>
          <a:effectLst>
            <a:outerShdw dist="12700" dir="2700000" algn="ctr" rotWithShape="0">
              <a:srgbClr val="808080">
                <a:alpha val="25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505883" y="941832"/>
            <a:ext cx="11131552"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457200" y="6400800"/>
            <a:ext cx="2540000" cy="304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b="1" baseline="0">
                <a:solidFill>
                  <a:schemeClr val="bg1">
                    <a:lumMod val="95000"/>
                    <a:lumOff val="5000"/>
                  </a:schemeClr>
                </a:solidFill>
                <a:effectLst/>
                <a:latin typeface="Georgia" pitchFamily="18" charset="0"/>
              </a:defRPr>
            </a:lvl1pPr>
          </a:lstStyle>
          <a:p>
            <a:pPr eaLnBrk="0" fontAlgn="base" hangingPunct="0">
              <a:spcBef>
                <a:spcPct val="0"/>
              </a:spcBef>
              <a:spcAft>
                <a:spcPct val="0"/>
              </a:spcAft>
            </a:pPr>
            <a:fld id="{14EC9323-B1BB-46CB-96FE-F7116894DE34}" type="slidenum">
              <a:rPr lang="en-US" smtClean="0"/>
              <a:pPr eaLnBrk="0" fontAlgn="base" hangingPunct="0">
                <a:spcBef>
                  <a:spcPct val="0"/>
                </a:spcBef>
                <a:spcAft>
                  <a:spcPct val="0"/>
                </a:spcAft>
              </a:pPr>
              <a:t>‹#›</a:t>
            </a:fld>
            <a:endParaRPr lang="en-US" dirty="0"/>
          </a:p>
        </p:txBody>
      </p:sp>
      <p:sp>
        <p:nvSpPr>
          <p:cNvPr id="2" name="TextBox 1">
            <a:extLst>
              <a:ext uri="{FF2B5EF4-FFF2-40B4-BE49-F238E27FC236}">
                <a16:creationId xmlns:a16="http://schemas.microsoft.com/office/drawing/2014/main" id="{667ED7A0-7BAB-40CF-9FBF-6468685BB2D3}"/>
              </a:ext>
            </a:extLst>
          </p:cNvPr>
          <p:cNvSpPr txBox="1"/>
          <p:nvPr userDrawn="1"/>
        </p:nvSpPr>
        <p:spPr>
          <a:xfrm>
            <a:off x="10668000" y="35260"/>
            <a:ext cx="1435008" cy="707886"/>
          </a:xfrm>
          <a:prstGeom prst="rect">
            <a:avLst/>
          </a:prstGeom>
          <a:solidFill>
            <a:srgbClr val="104C94"/>
          </a:solidFill>
        </p:spPr>
        <p:txBody>
          <a:bodyPr wrap="none" rtlCol="0">
            <a:spAutoFit/>
          </a:bodyPr>
          <a:lstStyle/>
          <a:p>
            <a:pPr marL="0" marR="0" lvl="0" indent="0" algn="l" defTabSz="914400" rtl="0" eaLnBrk="0" fontAlgn="base" latinLnBrk="0" hangingPunct="0">
              <a:lnSpc>
                <a:spcPct val="100000"/>
              </a:lnSpc>
              <a:spcBef>
                <a:spcPct val="20000"/>
              </a:spcBef>
              <a:spcAft>
                <a:spcPct val="0"/>
              </a:spcAft>
              <a:buClr>
                <a:srgbClr val="6E7BBD"/>
              </a:buClr>
              <a:buSzTx/>
              <a:buFontTx/>
              <a:buNone/>
              <a:tabLst/>
              <a:defRPr/>
            </a:pPr>
            <a:r>
              <a:rPr kumimoji="0" lang="en-US" sz="4000" b="0" u="none" strike="noStrike" kern="0" cap="none" spc="0" normalizeH="0" baseline="0" noProof="0" dirty="0">
                <a:ln>
                  <a:noFill/>
                </a:ln>
                <a:solidFill>
                  <a:schemeClr val="tx1"/>
                </a:solidFill>
                <a:effectLst/>
                <a:uLnTx/>
                <a:uFillTx/>
                <a:latin typeface="YaleNew" panose="02000602050000020003" pitchFamily="50" charset="0"/>
                <a:ea typeface="+mn-ea"/>
              </a:rPr>
              <a:t> </a:t>
            </a:r>
            <a:r>
              <a:rPr kumimoji="0" lang="en-US" sz="4000" b="0" u="none" strike="noStrike" kern="0" cap="none" spc="0" normalizeH="0" baseline="0" noProof="0" dirty="0">
                <a:ln>
                  <a:noFill/>
                </a:ln>
                <a:solidFill>
                  <a:srgbClr val="104C94"/>
                </a:solidFill>
                <a:effectLst/>
                <a:uLnTx/>
                <a:uFillTx/>
                <a:latin typeface="YaleNew" panose="02000602050000020003" pitchFamily="50" charset="0"/>
                <a:ea typeface="+mn-ea"/>
              </a:rPr>
              <a:t>. </a:t>
            </a:r>
            <a:r>
              <a:rPr kumimoji="0" lang="en-US" sz="4000" b="0" u="none" strike="noStrike" kern="0" cap="none" spc="0" normalizeH="0" baseline="0" noProof="0" dirty="0">
                <a:ln>
                  <a:noFill/>
                </a:ln>
                <a:solidFill>
                  <a:schemeClr val="tx1"/>
                </a:solidFill>
                <a:effectLst/>
                <a:uLnTx/>
                <a:uFillTx/>
                <a:latin typeface="YaleNew" panose="02000602050000020003" pitchFamily="50" charset="0"/>
                <a:ea typeface="+mn-ea"/>
              </a:rPr>
              <a:t>Yale</a:t>
            </a:r>
            <a:endParaRPr kumimoji="0" lang="en-US" sz="4000" b="0" u="none" strike="noStrike" kern="0" cap="none" spc="0" normalizeH="0" baseline="0" noProof="0" dirty="0">
              <a:ln>
                <a:noFill/>
              </a:ln>
              <a:solidFill>
                <a:srgbClr val="104C94"/>
              </a:solidFill>
              <a:effectLst/>
              <a:uLnTx/>
              <a:uFillTx/>
              <a:latin typeface="YaleNew" panose="02000602050000020003" pitchFamily="50" charset="0"/>
              <a:ea typeface="+mn-ea"/>
            </a:endParaRPr>
          </a:p>
        </p:txBody>
      </p:sp>
    </p:spTree>
    <p:extLst>
      <p:ext uri="{BB962C8B-B14F-4D97-AF65-F5344CB8AC3E}">
        <p14:creationId xmlns:p14="http://schemas.microsoft.com/office/powerpoint/2010/main" val="380650646"/>
      </p:ext>
    </p:extLst>
  </p:cSld>
  <p:clrMap bg1="dk2" tx1="lt1" bg2="dk1"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Lst>
  <p:hf hdr="0" ftr="0" dt="0"/>
  <p:txStyles>
    <p:titleStyle>
      <a:lvl1pPr algn="l" rtl="0" eaLnBrk="0" fontAlgn="base" hangingPunct="0">
        <a:spcBef>
          <a:spcPct val="0"/>
        </a:spcBef>
        <a:spcAft>
          <a:spcPct val="0"/>
        </a:spcAft>
        <a:defRPr sz="2800">
          <a:solidFill>
            <a:srgbClr val="F3F3F3"/>
          </a:solidFill>
          <a:latin typeface="+mj-lt"/>
          <a:ea typeface="+mj-ea"/>
          <a:cs typeface="+mj-cs"/>
        </a:defRPr>
      </a:lvl1pPr>
      <a:lvl2pPr algn="l" rtl="0" eaLnBrk="0" fontAlgn="base" hangingPunct="0">
        <a:spcBef>
          <a:spcPct val="0"/>
        </a:spcBef>
        <a:spcAft>
          <a:spcPct val="0"/>
        </a:spcAft>
        <a:defRPr sz="3000">
          <a:solidFill>
            <a:srgbClr val="F3F3F3"/>
          </a:solidFill>
          <a:latin typeface="Georgia"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3000">
          <a:solidFill>
            <a:srgbClr val="F3F3F3"/>
          </a:solidFill>
          <a:latin typeface="Georgia"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3000">
          <a:solidFill>
            <a:srgbClr val="F3F3F3"/>
          </a:solidFill>
          <a:latin typeface="Georgia"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3000">
          <a:solidFill>
            <a:srgbClr val="F3F3F3"/>
          </a:solidFill>
          <a:latin typeface="Georgia" pitchFamily="-105" charset="0"/>
          <a:ea typeface="ＭＳ Ｐゴシック" pitchFamily="-105" charset="-128"/>
          <a:cs typeface="ＭＳ Ｐゴシック" pitchFamily="-105" charset="-128"/>
        </a:defRPr>
      </a:lvl5pPr>
      <a:lvl6pPr marL="457200" algn="l" rtl="0" fontAlgn="base">
        <a:spcBef>
          <a:spcPct val="0"/>
        </a:spcBef>
        <a:spcAft>
          <a:spcPct val="0"/>
        </a:spcAft>
        <a:defRPr sz="3000">
          <a:solidFill>
            <a:srgbClr val="F3F3F3"/>
          </a:solidFill>
          <a:latin typeface="Georgia" pitchFamily="-105" charset="0"/>
          <a:ea typeface="ＭＳ Ｐゴシック" pitchFamily="-105" charset="-128"/>
          <a:cs typeface="ＭＳ Ｐゴシック" pitchFamily="-105" charset="-128"/>
        </a:defRPr>
      </a:lvl6pPr>
      <a:lvl7pPr marL="914400" algn="l" rtl="0" fontAlgn="base">
        <a:spcBef>
          <a:spcPct val="0"/>
        </a:spcBef>
        <a:spcAft>
          <a:spcPct val="0"/>
        </a:spcAft>
        <a:defRPr sz="3000">
          <a:solidFill>
            <a:srgbClr val="F3F3F3"/>
          </a:solidFill>
          <a:latin typeface="Georgia" pitchFamily="-105" charset="0"/>
          <a:ea typeface="ＭＳ Ｐゴシック" pitchFamily="-105" charset="-128"/>
          <a:cs typeface="ＭＳ Ｐゴシック" pitchFamily="-105" charset="-128"/>
        </a:defRPr>
      </a:lvl7pPr>
      <a:lvl8pPr marL="1371600" algn="l" rtl="0" fontAlgn="base">
        <a:spcBef>
          <a:spcPct val="0"/>
        </a:spcBef>
        <a:spcAft>
          <a:spcPct val="0"/>
        </a:spcAft>
        <a:defRPr sz="3000">
          <a:solidFill>
            <a:srgbClr val="F3F3F3"/>
          </a:solidFill>
          <a:latin typeface="Georgia" pitchFamily="-105" charset="0"/>
          <a:ea typeface="ＭＳ Ｐゴシック" pitchFamily="-105" charset="-128"/>
          <a:cs typeface="ＭＳ Ｐゴシック" pitchFamily="-105" charset="-128"/>
        </a:defRPr>
      </a:lvl8pPr>
      <a:lvl9pPr marL="1828800" algn="l" rtl="0" fontAlgn="base">
        <a:spcBef>
          <a:spcPct val="0"/>
        </a:spcBef>
        <a:spcAft>
          <a:spcPct val="0"/>
        </a:spcAft>
        <a:defRPr sz="3000">
          <a:solidFill>
            <a:srgbClr val="F3F3F3"/>
          </a:solidFill>
          <a:latin typeface="Georgia"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lr>
          <a:srgbClr val="0B3261"/>
        </a:buClr>
        <a:buSzPct val="115000"/>
        <a:buFont typeface="Arial" panose="020B0604020202020204" pitchFamily="34" charset="0"/>
        <a:buChar char="•"/>
        <a:defRPr lang="en-US" sz="2000" b="0" i="0" dirty="0" smtClean="0">
          <a:solidFill>
            <a:srgbClr val="030E1B"/>
          </a:solidFill>
          <a:latin typeface="Calibri" pitchFamily="34" charset="0"/>
          <a:ea typeface="+mn-ea"/>
          <a:cs typeface="Calibri" pitchFamily="34" charset="0"/>
        </a:defRPr>
      </a:lvl1pPr>
      <a:lvl2pPr marL="742950" indent="-285750" algn="l" rtl="0" eaLnBrk="0" fontAlgn="base" hangingPunct="0">
        <a:spcBef>
          <a:spcPct val="20000"/>
        </a:spcBef>
        <a:spcAft>
          <a:spcPct val="0"/>
        </a:spcAft>
        <a:buClr>
          <a:srgbClr val="0B3261"/>
        </a:buClr>
        <a:buSzPct val="115000"/>
        <a:buFont typeface="Calibri" panose="020F0502020204030204" pitchFamily="34" charset="0"/>
        <a:buChar char="–"/>
        <a:defRPr lang="en-US" sz="1800" b="0" i="0" dirty="0" smtClean="0">
          <a:solidFill>
            <a:srgbClr val="030E1B"/>
          </a:solidFill>
          <a:latin typeface="Calibri" pitchFamily="34" charset="0"/>
          <a:ea typeface="+mn-ea"/>
          <a:cs typeface="Calibri" pitchFamily="34" charset="0"/>
        </a:defRPr>
      </a:lvl2pPr>
      <a:lvl3pPr marL="1143000" indent="-228600" algn="l" rtl="0" eaLnBrk="0" fontAlgn="base" hangingPunct="0">
        <a:spcBef>
          <a:spcPct val="20000"/>
        </a:spcBef>
        <a:spcAft>
          <a:spcPct val="0"/>
        </a:spcAft>
        <a:buClr>
          <a:srgbClr val="0B3261"/>
        </a:buClr>
        <a:buSzPct val="115000"/>
        <a:buFont typeface="Arial" panose="020B0604020202020204" pitchFamily="34" charset="0"/>
        <a:buChar char="•"/>
        <a:defRPr lang="en-US" sz="1600" b="0" i="0" dirty="0" smtClean="0">
          <a:solidFill>
            <a:srgbClr val="030E1B"/>
          </a:solidFill>
          <a:latin typeface="Calibri" pitchFamily="34" charset="0"/>
          <a:ea typeface="+mn-ea"/>
          <a:cs typeface="Calibri" pitchFamily="34" charset="0"/>
        </a:defRPr>
      </a:lvl3pPr>
      <a:lvl4pPr marL="1600200" indent="-228600" algn="l" rtl="0" eaLnBrk="0" fontAlgn="base" hangingPunct="0">
        <a:spcBef>
          <a:spcPct val="20000"/>
        </a:spcBef>
        <a:spcAft>
          <a:spcPct val="0"/>
        </a:spcAft>
        <a:buClr>
          <a:srgbClr val="0B3261"/>
        </a:buClr>
        <a:buSzPct val="115000"/>
        <a:buFont typeface="Arial" panose="020B0604020202020204" pitchFamily="34" charset="0"/>
        <a:buChar char="•"/>
        <a:defRPr lang="en-US" sz="1600" b="0" i="0" dirty="0" smtClean="0">
          <a:solidFill>
            <a:srgbClr val="030E1B"/>
          </a:solidFill>
          <a:latin typeface="Calibri" pitchFamily="34" charset="0"/>
          <a:ea typeface="+mn-ea"/>
          <a:cs typeface="Calibri" pitchFamily="34" charset="0"/>
        </a:defRPr>
      </a:lvl4pPr>
      <a:lvl5pPr marL="2057400" indent="-228600" algn="l" rtl="0" eaLnBrk="0" fontAlgn="base" hangingPunct="0">
        <a:spcBef>
          <a:spcPct val="20000"/>
        </a:spcBef>
        <a:spcAft>
          <a:spcPct val="0"/>
        </a:spcAft>
        <a:buClr>
          <a:srgbClr val="0B3261"/>
        </a:buClr>
        <a:buSzPct val="115000"/>
        <a:buFont typeface="Arial" panose="020B0604020202020204" pitchFamily="34" charset="0"/>
        <a:buChar char="•"/>
        <a:defRPr lang="en-US" sz="1600" b="0" i="0" dirty="0" smtClean="0">
          <a:solidFill>
            <a:srgbClr val="030E1B"/>
          </a:solidFill>
          <a:latin typeface="Calibri" pitchFamily="34" charset="0"/>
          <a:ea typeface="+mn-ea"/>
          <a:cs typeface="Calibri" pitchFamily="34" charset="0"/>
        </a:defRPr>
      </a:lvl5pPr>
      <a:lvl6pPr marL="2514600" indent="-228600" algn="l" rtl="0" fontAlgn="base">
        <a:spcBef>
          <a:spcPct val="20000"/>
        </a:spcBef>
        <a:spcAft>
          <a:spcPct val="0"/>
        </a:spcAft>
        <a:buChar char="»"/>
        <a:defRPr>
          <a:solidFill>
            <a:srgbClr val="686868"/>
          </a:solidFill>
          <a:latin typeface="+mj-lt"/>
          <a:ea typeface="+mn-ea"/>
        </a:defRPr>
      </a:lvl6pPr>
      <a:lvl7pPr marL="2971800" indent="-228600" algn="l" rtl="0" fontAlgn="base">
        <a:spcBef>
          <a:spcPct val="20000"/>
        </a:spcBef>
        <a:spcAft>
          <a:spcPct val="0"/>
        </a:spcAft>
        <a:buChar char="»"/>
        <a:defRPr>
          <a:solidFill>
            <a:srgbClr val="686868"/>
          </a:solidFill>
          <a:latin typeface="+mj-lt"/>
          <a:ea typeface="+mn-ea"/>
        </a:defRPr>
      </a:lvl7pPr>
      <a:lvl8pPr marL="3429000" indent="-228600" algn="l" rtl="0" fontAlgn="base">
        <a:spcBef>
          <a:spcPct val="20000"/>
        </a:spcBef>
        <a:spcAft>
          <a:spcPct val="0"/>
        </a:spcAft>
        <a:buChar char="»"/>
        <a:defRPr>
          <a:solidFill>
            <a:srgbClr val="686868"/>
          </a:solidFill>
          <a:latin typeface="+mj-lt"/>
          <a:ea typeface="+mn-ea"/>
        </a:defRPr>
      </a:lvl8pPr>
      <a:lvl9pPr marL="3886200" indent="-228600" algn="l" rtl="0" fontAlgn="base">
        <a:spcBef>
          <a:spcPct val="20000"/>
        </a:spcBef>
        <a:spcAft>
          <a:spcPct val="0"/>
        </a:spcAft>
        <a:buChar char="»"/>
        <a:defRPr>
          <a:solidFill>
            <a:srgbClr val="686868"/>
          </a:solidFill>
          <a:latin typeface="+mj-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874184" y="6423499"/>
            <a:ext cx="3860800" cy="161583"/>
          </a:xfrm>
          <a:prstGeom prst="rect">
            <a:avLst/>
          </a:prstGeom>
        </p:spPr>
        <p:txBody>
          <a:bodyPr vert="horz" lIns="0" tIns="0" rIns="91440" bIns="45720" rtlCol="0" anchor="t" anchorCtr="0">
            <a:spAutoFit/>
          </a:bodyPr>
          <a:lstStyle>
            <a:lvl1pPr algn="l">
              <a:defRPr sz="750" i="1">
                <a:solidFill>
                  <a:schemeClr val="tx1">
                    <a:tint val="75000"/>
                  </a:schemeClr>
                </a:solidFill>
                <a:latin typeface="Arial"/>
                <a:cs typeface="Arial"/>
              </a:defRPr>
            </a:lvl1pPr>
          </a:lstStyle>
          <a:p>
            <a:r>
              <a:rPr lang="en-US" dirty="0"/>
              <a:t>research.asu.edu</a:t>
            </a:r>
          </a:p>
        </p:txBody>
      </p:sp>
      <p:sp>
        <p:nvSpPr>
          <p:cNvPr id="6" name="Slide Number Placeholder 5"/>
          <p:cNvSpPr>
            <a:spLocks noGrp="1"/>
          </p:cNvSpPr>
          <p:nvPr>
            <p:ph type="sldNum" sz="quarter" idx="4"/>
          </p:nvPr>
        </p:nvSpPr>
        <p:spPr>
          <a:xfrm>
            <a:off x="8428567" y="6423499"/>
            <a:ext cx="2844800" cy="161583"/>
          </a:xfrm>
          <a:prstGeom prst="rect">
            <a:avLst/>
          </a:prstGeom>
        </p:spPr>
        <p:txBody>
          <a:bodyPr vert="horz" lIns="91440" tIns="0" rIns="0" bIns="45720" rtlCol="0" anchor="t" anchorCtr="0">
            <a:spAutoFit/>
          </a:bodyPr>
          <a:lstStyle>
            <a:lvl1pPr algn="r">
              <a:defRPr sz="750">
                <a:solidFill>
                  <a:schemeClr val="tx1">
                    <a:tint val="75000"/>
                  </a:schemeClr>
                </a:solidFill>
                <a:latin typeface="Arial"/>
                <a:cs typeface="Arial"/>
              </a:defRPr>
            </a:lvl1pPr>
          </a:lstStyle>
          <a:p>
            <a:fld id="{17A44D4A-C3D1-6F47-8DBD-78DBF2D0B6F9}" type="slidenum">
              <a:rPr lang="en-US" smtClean="0"/>
              <a:pPr/>
              <a:t>‹#›</a:t>
            </a:fld>
            <a:endParaRPr lang="en-US" dirty="0"/>
          </a:p>
        </p:txBody>
      </p:sp>
    </p:spTree>
    <p:extLst>
      <p:ext uri="{BB962C8B-B14F-4D97-AF65-F5344CB8AC3E}">
        <p14:creationId xmlns:p14="http://schemas.microsoft.com/office/powerpoint/2010/main" val="387705308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Lst>
  <p:hf hd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3.xml"/><Relationship Id="rId1" Type="http://schemas.openxmlformats.org/officeDocument/2006/relationships/tags" Target="../tags/tag23.xml"/></Relationships>
</file>

<file path=ppt/slides/_rels/slide15.xml.rels><?xml version="1.0" encoding="UTF-8" standalone="yes"?>
<Relationships xmlns="http://schemas.openxmlformats.org/package/2006/relationships"><Relationship Id="rId3" Type="http://schemas.openxmlformats.org/officeDocument/2006/relationships/hyperlink" Target="https://your.yale.edu/research-support/conflict-interest-office" TargetMode="External"/><Relationship Id="rId2" Type="http://schemas.openxmlformats.org/officeDocument/2006/relationships/image" Target="../media/image16.jpeg"/><Relationship Id="rId1" Type="http://schemas.openxmlformats.org/officeDocument/2006/relationships/slideLayout" Target="../slideLayouts/slideLayout33.xml"/><Relationship Id="rId4" Type="http://schemas.openxmlformats.org/officeDocument/2006/relationships/hyperlink" Target="https://provost.yale.edu/sites/default/files/files/Faculty%20Handbook%20July-1-2024.pdf"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justice.gov/archives/opa/pr/university-arkansas-professor-pleads-guilty-lying-federal-agents-about-patents-china" TargetMode="External"/><Relationship Id="rId2" Type="http://schemas.openxmlformats.org/officeDocument/2006/relationships/image" Target="../media/image16.jpeg"/><Relationship Id="rId1" Type="http://schemas.openxmlformats.org/officeDocument/2006/relationships/slideLayout" Target="../slideLayouts/slideLayout33.xml"/><Relationship Id="rId4" Type="http://schemas.openxmlformats.org/officeDocument/2006/relationships/hyperlink" Target="https://www.justice.gov/archives/opa/pr/stanford-university-agrees-pay-19-million-resolve-allegations-it-failed-disclose-foreign"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37.xml"/><Relationship Id="rId1" Type="http://schemas.openxmlformats.org/officeDocument/2006/relationships/tags" Target="../tags/tag24.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hyperlink" Target="mailto:Maneesha.joshi@yale.edu" TargetMode="External"/><Relationship Id="rId2" Type="http://schemas.openxmlformats.org/officeDocument/2006/relationships/slideLayout" Target="../slideLayouts/slideLayout13.xml"/><Relationship Id="rId1" Type="http://schemas.openxmlformats.org/officeDocument/2006/relationships/tags" Target="../tags/tag21.xml"/><Relationship Id="rId5" Type="http://schemas.openxmlformats.org/officeDocument/2006/relationships/hyperlink" Target="mailto:Research.security@yale.edu" TargetMode="External"/><Relationship Id="rId4" Type="http://schemas.openxmlformats.org/officeDocument/2006/relationships/hyperlink" Target="mailto:Research.integrity@yale.edu"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orld.yale.edu/" TargetMode="External"/><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22.xml"/><Relationship Id="rId1" Type="http://schemas.openxmlformats.org/officeDocument/2006/relationships/themeOverride" Target="../theme/themeOverride1.xml"/><Relationship Id="rId5" Type="http://schemas.openxmlformats.org/officeDocument/2006/relationships/image" Target="../media/image12.jpe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hyperlink" Target="https://researchleap.com/selected-aspects-of-information-security-management-in-entities-performing-medical-activity/" TargetMode="External"/><Relationship Id="rId2" Type="http://schemas.openxmlformats.org/officeDocument/2006/relationships/image" Target="../media/image13.jpeg"/><Relationship Id="rId1" Type="http://schemas.openxmlformats.org/officeDocument/2006/relationships/slideLayout" Target="../slideLayouts/slideLayout35.xml"/><Relationship Id="rId4" Type="http://schemas.openxmlformats.org/officeDocument/2006/relationships/hyperlink" Target="https://creativecommons.org/licenses/by/3.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trumpwhitehouse.archives.gov/presidential-actions/presidential-memorandum-united-states-government-supported-research-development-national-security-policy/" TargetMode="Externa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descr="Binary Code Globe">
            <a:extLst>
              <a:ext uri="{FF2B5EF4-FFF2-40B4-BE49-F238E27FC236}">
                <a16:creationId xmlns:a16="http://schemas.microsoft.com/office/drawing/2014/main" id="{46052141-EBAC-DD68-356F-E5D46DFC8B3A}"/>
              </a:ext>
            </a:extLst>
          </p:cNvPr>
          <p:cNvPicPr>
            <a:picLocks noChangeAspect="1"/>
          </p:cNvPicPr>
          <p:nvPr>
            <a:videoFile r:link="rId1"/>
            <p:extLst>
              <p:ext uri="{DAA4B4D4-6D71-4841-9C94-3DE7FCFB9230}">
                <p14:media xmlns:p14="http://schemas.microsoft.com/office/powerpoint/2010/main" r:embed="rId2">
                  <p14:trim end="7032.3333"/>
                </p14:media>
              </p:ext>
            </p:extLst>
          </p:nvPr>
        </p:nvPicPr>
        <p:blipFill>
          <a:blip r:embed="rId4"/>
          <a:srcRect r="-1" b="283"/>
          <a:stretch>
            <a:fillRect/>
          </a:stretch>
        </p:blipFill>
        <p:spPr>
          <a:xfrm>
            <a:off x="20" y="-1"/>
            <a:ext cx="12191980" cy="6858001"/>
          </a:xfrm>
          <a:prstGeom prst="rect">
            <a:avLst/>
          </a:prstGeom>
          <a:ln>
            <a:noFill/>
          </a:ln>
          <a:effectLst/>
          <a:scene3d>
            <a:camera prst="orthographicFront"/>
            <a:lightRig rig="balanced" dir="t"/>
          </a:scene3d>
          <a:sp3d prstMaterial="softEdge">
            <a:bevelT w="203200" h="101600" prst="cross"/>
            <a:contourClr>
              <a:srgbClr val="FFFFFF"/>
            </a:contourClr>
          </a:sp3d>
        </p:spPr>
      </p:pic>
      <p:sp>
        <p:nvSpPr>
          <p:cNvPr id="2" name="Title 1">
            <a:extLst>
              <a:ext uri="{FF2B5EF4-FFF2-40B4-BE49-F238E27FC236}">
                <a16:creationId xmlns:a16="http://schemas.microsoft.com/office/drawing/2014/main" id="{5D23EE92-A043-0A18-70EF-FA52B28ABB7A}"/>
              </a:ext>
            </a:extLst>
          </p:cNvPr>
          <p:cNvSpPr>
            <a:spLocks noGrp="1"/>
          </p:cNvSpPr>
          <p:nvPr>
            <p:ph type="ctrTitle" idx="4294967295"/>
          </p:nvPr>
        </p:nvSpPr>
        <p:spPr>
          <a:xfrm>
            <a:off x="0" y="3429000"/>
            <a:ext cx="4505325" cy="1889125"/>
          </a:xfrm>
        </p:spPr>
        <p:txBody>
          <a:bodyPr>
            <a:normAutofit/>
          </a:bodyPr>
          <a:lstStyle/>
          <a:p>
            <a:pPr algn="l"/>
            <a:r>
              <a:rPr lang="en-US" sz="3100">
                <a:solidFill>
                  <a:srgbClr val="FFFFFF"/>
                </a:solidFill>
              </a:rPr>
              <a:t>All Island Research Culture Network Conference: Principles to Practice</a:t>
            </a:r>
          </a:p>
        </p:txBody>
      </p:sp>
      <p:sp>
        <p:nvSpPr>
          <p:cNvPr id="3" name="Subtitle 2">
            <a:extLst>
              <a:ext uri="{FF2B5EF4-FFF2-40B4-BE49-F238E27FC236}">
                <a16:creationId xmlns:a16="http://schemas.microsoft.com/office/drawing/2014/main" id="{8CFAB600-F01D-8508-840A-7E334E18910A}"/>
              </a:ext>
            </a:extLst>
          </p:cNvPr>
          <p:cNvSpPr>
            <a:spLocks noGrp="1"/>
          </p:cNvSpPr>
          <p:nvPr>
            <p:ph type="subTitle" idx="4294967295"/>
          </p:nvPr>
        </p:nvSpPr>
        <p:spPr>
          <a:xfrm>
            <a:off x="0" y="5427663"/>
            <a:ext cx="4505325" cy="900112"/>
          </a:xfrm>
        </p:spPr>
        <p:txBody>
          <a:bodyPr>
            <a:normAutofit/>
          </a:bodyPr>
          <a:lstStyle/>
          <a:p>
            <a:pPr algn="l"/>
            <a:r>
              <a:rPr lang="en-US">
                <a:solidFill>
                  <a:srgbClr val="FFFFFF"/>
                </a:solidFill>
              </a:rPr>
              <a:t>Building Sustainable Research Partnerships</a:t>
            </a:r>
          </a:p>
        </p:txBody>
      </p:sp>
    </p:spTree>
    <p:extLst>
      <p:ext uri="{BB962C8B-B14F-4D97-AF65-F5344CB8AC3E}">
        <p14:creationId xmlns:p14="http://schemas.microsoft.com/office/powerpoint/2010/main" val="288245837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AB355728-8005-826B-D1CC-DCDDC717BB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1FFAFD-9B6D-C066-051B-D7B02B27FF79}"/>
              </a:ext>
            </a:extLst>
          </p:cNvPr>
          <p:cNvSpPr>
            <a:spLocks noGrp="1"/>
          </p:cNvSpPr>
          <p:nvPr>
            <p:ph type="title"/>
          </p:nvPr>
        </p:nvSpPr>
        <p:spPr>
          <a:xfrm>
            <a:off x="563592" y="-53166"/>
            <a:ext cx="10972800" cy="1143000"/>
          </a:xfrm>
        </p:spPr>
        <p:txBody>
          <a:bodyPr vert="horz" lIns="91440" tIns="45720" rIns="91440" bIns="45720" rtlCol="0" anchor="ctr">
            <a:normAutofit/>
          </a:bodyPr>
          <a:lstStyle/>
          <a:p>
            <a:r>
              <a:rPr kumimoji="0" lang="en-US" sz="3500" b="0" i="0" u="none" strike="noStrike" kern="1200" cap="none" spc="0" normalizeH="0" baseline="0" noProof="0" dirty="0">
                <a:ln>
                  <a:noFill/>
                </a:ln>
                <a:effectLst/>
                <a:uLnTx/>
                <a:uFillTx/>
                <a:latin typeface="+mj-lt"/>
                <a:ea typeface="+mj-ea"/>
                <a:cs typeface="+mj-cs"/>
              </a:rPr>
              <a:t>Research Security Training</a:t>
            </a:r>
            <a:endParaRPr lang="en-US" sz="3500" kern="1200" dirty="0">
              <a:latin typeface="+mj-lt"/>
              <a:ea typeface="+mj-ea"/>
              <a:cs typeface="+mj-cs"/>
            </a:endParaRPr>
          </a:p>
        </p:txBody>
      </p:sp>
      <p:sp>
        <p:nvSpPr>
          <p:cNvPr id="3" name="Content Placeholder 2">
            <a:extLst>
              <a:ext uri="{FF2B5EF4-FFF2-40B4-BE49-F238E27FC236}">
                <a16:creationId xmlns:a16="http://schemas.microsoft.com/office/drawing/2014/main" id="{1F38F82E-E4CC-E9E9-969A-E0B557F80390}"/>
              </a:ext>
            </a:extLst>
          </p:cNvPr>
          <p:cNvSpPr>
            <a:spLocks noGrp="1"/>
          </p:cNvSpPr>
          <p:nvPr>
            <p:ph type="body" sz="half" idx="1"/>
          </p:nvPr>
        </p:nvSpPr>
        <p:spPr>
          <a:xfrm>
            <a:off x="376627" y="1225296"/>
            <a:ext cx="6885409" cy="5292462"/>
          </a:xfrm>
        </p:spPr>
        <p:txBody>
          <a:bodyPr vert="horz" lIns="91440" tIns="45720" rIns="91440" bIns="45720" rtlCol="0" anchor="t">
            <a:normAutofit/>
          </a:bodyPr>
          <a:lstStyle/>
          <a:p>
            <a:pPr algn="l" fontAlgn="base"/>
            <a:r>
              <a:rPr lang="en-US" sz="2000" b="0" dirty="0"/>
              <a:t>The U.S. National Science Foundation, in partnership with the National Institutes of Health, the Department of Energy and the Department of Defense, is sharing online research security training for the research community. </a:t>
            </a:r>
          </a:p>
          <a:p>
            <a:pPr fontAlgn="base"/>
            <a:r>
              <a:rPr lang="en-US" sz="2000" b="0" dirty="0"/>
              <a:t>This training provides recipients of federal research funding with information on risks and threats to the global research ecosystem — and the knowledge and tools necessary to protect against these risks. (Policy: National Security Presidential Memorandum – 33 (NSPM-33))</a:t>
            </a:r>
          </a:p>
          <a:p>
            <a:pPr marL="0" indent="0" algn="l" fontAlgn="base">
              <a:buNone/>
            </a:pPr>
            <a:endParaRPr lang="en-US" sz="2600" b="0" dirty="0"/>
          </a:p>
        </p:txBody>
      </p:sp>
      <p:graphicFrame>
        <p:nvGraphicFramePr>
          <p:cNvPr id="8" name="TextBox 4">
            <a:extLst>
              <a:ext uri="{FF2B5EF4-FFF2-40B4-BE49-F238E27FC236}">
                <a16:creationId xmlns:a16="http://schemas.microsoft.com/office/drawing/2014/main" id="{4D6907E0-4D6A-5694-AFD4-614D9DD235E3}"/>
              </a:ext>
            </a:extLst>
          </p:cNvPr>
          <p:cNvGraphicFramePr/>
          <p:nvPr>
            <p:extLst>
              <p:ext uri="{D42A27DB-BD31-4B8C-83A1-F6EECF244321}">
                <p14:modId xmlns:p14="http://schemas.microsoft.com/office/powerpoint/2010/main" val="2884378615"/>
              </p:ext>
            </p:extLst>
          </p:nvPr>
        </p:nvGraphicFramePr>
        <p:xfrm>
          <a:off x="7404607" y="2322576"/>
          <a:ext cx="4004128" cy="3501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6936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t="-40000" b="-40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FC4AB5-8AAF-4EB0-922B-0078621AD426}"/>
              </a:ext>
            </a:extLst>
          </p:cNvPr>
          <p:cNvSpPr>
            <a:spLocks noGrp="1"/>
          </p:cNvSpPr>
          <p:nvPr>
            <p:ph type="title"/>
          </p:nvPr>
        </p:nvSpPr>
        <p:spPr>
          <a:xfrm>
            <a:off x="173566" y="76200"/>
            <a:ext cx="12018433" cy="685800"/>
          </a:xfrm>
        </p:spPr>
        <p:txBody>
          <a:bodyPr/>
          <a:lstStyle/>
          <a:p>
            <a:r>
              <a:rPr lang="en-US" dirty="0">
                <a:solidFill>
                  <a:schemeClr val="bg1"/>
                </a:solidFill>
              </a:rPr>
              <a:t>Federal Requirements</a:t>
            </a:r>
            <a:r>
              <a:rPr kumimoji="0" lang="en-US" sz="2800" b="0" i="0" u="none" strike="noStrike" kern="0" cap="none" spc="0" normalizeH="0" baseline="0" noProof="0" dirty="0">
                <a:ln>
                  <a:noFill/>
                </a:ln>
                <a:solidFill>
                  <a:schemeClr val="bg1"/>
                </a:solidFill>
                <a:effectLst/>
                <a:uLnTx/>
                <a:uFillTx/>
                <a:latin typeface="Georgia"/>
                <a:ea typeface="ＭＳ Ｐゴシック"/>
              </a:rPr>
              <a:t> </a:t>
            </a:r>
            <a:endParaRPr lang="en-US" dirty="0">
              <a:solidFill>
                <a:schemeClr val="bg1"/>
              </a:solidFill>
            </a:endParaRPr>
          </a:p>
        </p:txBody>
      </p:sp>
      <p:sp>
        <p:nvSpPr>
          <p:cNvPr id="3" name="Content Placeholder 2">
            <a:extLst>
              <a:ext uri="{FF2B5EF4-FFF2-40B4-BE49-F238E27FC236}">
                <a16:creationId xmlns:a16="http://schemas.microsoft.com/office/drawing/2014/main" id="{4A15793B-AC87-472E-AC86-37588E79D9E6}"/>
              </a:ext>
            </a:extLst>
          </p:cNvPr>
          <p:cNvSpPr>
            <a:spLocks noGrp="1"/>
          </p:cNvSpPr>
          <p:nvPr>
            <p:ph idx="1"/>
          </p:nvPr>
        </p:nvSpPr>
        <p:spPr/>
        <p:txBody>
          <a:bodyPr/>
          <a:lstStyle/>
          <a:p>
            <a:pPr marL="0" indent="0">
              <a:buNone/>
            </a:pPr>
            <a:r>
              <a:rPr lang="en-US" sz="2200" dirty="0">
                <a:solidFill>
                  <a:schemeClr val="bg1"/>
                </a:solidFill>
              </a:rPr>
              <a:t>NDAA -223</a:t>
            </a:r>
          </a:p>
          <a:p>
            <a:r>
              <a:rPr lang="en-US" sz="2200" dirty="0">
                <a:solidFill>
                  <a:schemeClr val="bg1"/>
                </a:solidFill>
              </a:rPr>
              <a:t>2021 National Defense Authorization Act (NDAA), Section 223 </a:t>
            </a:r>
            <a:r>
              <a:rPr lang="en-US" sz="2200" i="1" dirty="0">
                <a:solidFill>
                  <a:schemeClr val="bg1"/>
                </a:solidFill>
              </a:rPr>
              <a:t>Disclosure of Funding Sources in Applications for Federal Research and Development Awards</a:t>
            </a:r>
          </a:p>
          <a:p>
            <a:r>
              <a:rPr lang="en-US" sz="2200" dirty="0">
                <a:solidFill>
                  <a:schemeClr val="bg1"/>
                </a:solidFill>
              </a:rPr>
              <a:t>Applies to all applicants for research and development awards from Federal Research Agencies</a:t>
            </a:r>
          </a:p>
          <a:p>
            <a:r>
              <a:rPr lang="en-US" sz="2200" dirty="0">
                <a:solidFill>
                  <a:schemeClr val="bg1"/>
                </a:solidFill>
              </a:rPr>
              <a:t>Requires each covered individual listed in the application to:</a:t>
            </a:r>
          </a:p>
          <a:p>
            <a:pPr lvl="1"/>
            <a:r>
              <a:rPr lang="en-US" sz="2200" dirty="0">
                <a:solidFill>
                  <a:schemeClr val="bg1"/>
                </a:solidFill>
              </a:rPr>
              <a:t>Disclose the amount, type and source of all current and pending support</a:t>
            </a:r>
          </a:p>
          <a:p>
            <a:pPr lvl="1"/>
            <a:r>
              <a:rPr lang="en-US" sz="2200" dirty="0">
                <a:solidFill>
                  <a:schemeClr val="bg1"/>
                </a:solidFill>
              </a:rPr>
              <a:t>Certify the disclosure is current, accurate and complete</a:t>
            </a:r>
          </a:p>
          <a:p>
            <a:pPr lvl="1"/>
            <a:r>
              <a:rPr lang="en-US" sz="2200" dirty="0">
                <a:solidFill>
                  <a:schemeClr val="bg1"/>
                </a:solidFill>
              </a:rPr>
              <a:t>Agree to update such disclosure at the request of the agency prior to award and at any subsequent time the agency determines </a:t>
            </a:r>
            <a:r>
              <a:rPr lang="en-US" sz="2200" dirty="0"/>
              <a:t>ap</a:t>
            </a:r>
            <a:r>
              <a:rPr lang="en-US" sz="2400" dirty="0"/>
              <a:t>propriate</a:t>
            </a:r>
          </a:p>
        </p:txBody>
      </p:sp>
    </p:spTree>
    <p:extLst>
      <p:ext uri="{BB962C8B-B14F-4D97-AF65-F5344CB8AC3E}">
        <p14:creationId xmlns:p14="http://schemas.microsoft.com/office/powerpoint/2010/main" val="3453200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1C12B-48F6-49BC-A7D9-17B04117CCC6}"/>
              </a:ext>
            </a:extLst>
          </p:cNvPr>
          <p:cNvSpPr>
            <a:spLocks noGrp="1"/>
          </p:cNvSpPr>
          <p:nvPr>
            <p:ph type="title"/>
          </p:nvPr>
        </p:nvSpPr>
        <p:spPr/>
        <p:txBody>
          <a:bodyPr/>
          <a:lstStyle/>
          <a:p>
            <a:r>
              <a:rPr lang="en-US" dirty="0">
                <a:solidFill>
                  <a:schemeClr val="bg1"/>
                </a:solidFill>
              </a:rPr>
              <a:t>Federal Funding Agencies’ Disclosure Requirements – Why?</a:t>
            </a:r>
          </a:p>
        </p:txBody>
      </p:sp>
      <p:sp>
        <p:nvSpPr>
          <p:cNvPr id="3" name="Content Placeholder 2">
            <a:extLst>
              <a:ext uri="{FF2B5EF4-FFF2-40B4-BE49-F238E27FC236}">
                <a16:creationId xmlns:a16="http://schemas.microsoft.com/office/drawing/2014/main" id="{D82DC1AB-B65B-408E-BAD8-60F1940CA7FE}"/>
              </a:ext>
            </a:extLst>
          </p:cNvPr>
          <p:cNvSpPr>
            <a:spLocks noGrp="1"/>
          </p:cNvSpPr>
          <p:nvPr>
            <p:ph idx="1"/>
          </p:nvPr>
        </p:nvSpPr>
        <p:spPr>
          <a:xfrm>
            <a:off x="914400" y="941832"/>
            <a:ext cx="10314518" cy="5458968"/>
          </a:xfrm>
        </p:spPr>
        <p:txBody>
          <a:bodyPr/>
          <a:lstStyle/>
          <a:p>
            <a:pPr marL="0" indent="0">
              <a:buNone/>
            </a:pPr>
            <a:r>
              <a:rPr lang="en-US" sz="2200" dirty="0">
                <a:solidFill>
                  <a:schemeClr val="bg1"/>
                </a:solidFill>
              </a:rPr>
              <a:t>Over the last few years, federal agencies discovered discrepancies related to grant funding.  Some examples include:</a:t>
            </a:r>
          </a:p>
          <a:p>
            <a:pPr marL="0" indent="0">
              <a:buNone/>
            </a:pPr>
            <a:endParaRPr lang="en-US" sz="2200" dirty="0">
              <a:solidFill>
                <a:schemeClr val="bg1"/>
              </a:solidFill>
            </a:endParaRPr>
          </a:p>
          <a:p>
            <a:r>
              <a:rPr lang="en-US" sz="2200" dirty="0">
                <a:solidFill>
                  <a:schemeClr val="bg1"/>
                </a:solidFill>
              </a:rPr>
              <a:t>Failure to disclose contributions of resources from other organizations, including foreign governments and businesses</a:t>
            </a:r>
          </a:p>
          <a:p>
            <a:r>
              <a:rPr lang="en-US" sz="2200" dirty="0">
                <a:solidFill>
                  <a:schemeClr val="bg1"/>
                </a:solidFill>
              </a:rPr>
              <a:t>Diversion of proprietary information included in grant applications or produced by federally funded research to other entities, including other countries</a:t>
            </a:r>
          </a:p>
          <a:p>
            <a:r>
              <a:rPr lang="en-US" sz="2200" dirty="0">
                <a:solidFill>
                  <a:schemeClr val="bg1"/>
                </a:solidFill>
              </a:rPr>
              <a:t>Breach of confidentiality of the peer review process</a:t>
            </a:r>
          </a:p>
          <a:p>
            <a:pPr lvl="1"/>
            <a:r>
              <a:rPr lang="en-US" sz="2200" dirty="0">
                <a:solidFill>
                  <a:schemeClr val="bg1"/>
                </a:solidFill>
              </a:rPr>
              <a:t>Unethical influence on funding decisions</a:t>
            </a:r>
          </a:p>
          <a:p>
            <a:pPr lvl="1"/>
            <a:r>
              <a:rPr lang="en-US" sz="2200" dirty="0">
                <a:solidFill>
                  <a:schemeClr val="bg1"/>
                </a:solidFill>
              </a:rPr>
              <a:t>Diverting scientific knowledge/know how to foreign entities</a:t>
            </a:r>
          </a:p>
          <a:p>
            <a:pPr marL="342900" marR="0" lvl="0" indent="-342900" algn="l" defTabSz="914400" rtl="0" eaLnBrk="0" fontAlgn="base" latinLnBrk="0" hangingPunct="0">
              <a:lnSpc>
                <a:spcPct val="100000"/>
              </a:lnSpc>
              <a:spcBef>
                <a:spcPct val="20000"/>
              </a:spcBef>
              <a:spcAft>
                <a:spcPct val="0"/>
              </a:spcAft>
              <a:buClr>
                <a:srgbClr val="0B3261"/>
              </a:buClr>
              <a:buSzPct val="115000"/>
              <a:buFont typeface="Arial" panose="020B0604020202020204" pitchFamily="34" charset="0"/>
              <a:buChar char="•"/>
              <a:tabLst/>
              <a:defRPr/>
            </a:pPr>
            <a:r>
              <a:rPr kumimoji="0" lang="en-US" sz="2200" b="0" i="0" u="none" strike="noStrike" kern="0" cap="none" spc="0" normalizeH="0" baseline="0" noProof="0" dirty="0">
                <a:ln>
                  <a:noFill/>
                </a:ln>
                <a:solidFill>
                  <a:srgbClr val="000000"/>
                </a:solidFill>
                <a:effectLst/>
                <a:uLnTx/>
                <a:uFillTx/>
                <a:latin typeface="Calibri" pitchFamily="34" charset="0"/>
                <a:ea typeface="ＭＳ Ｐゴシック"/>
                <a:cs typeface="Calibri" pitchFamily="34" charset="0"/>
              </a:rPr>
              <a:t>Undisclosed employment agreements with external entities</a:t>
            </a:r>
          </a:p>
          <a:p>
            <a:pPr marL="742950" marR="0" lvl="1" indent="-285750" algn="l" defTabSz="914400" rtl="0" eaLnBrk="0" fontAlgn="base" latinLnBrk="0" hangingPunct="0">
              <a:lnSpc>
                <a:spcPct val="100000"/>
              </a:lnSpc>
              <a:spcBef>
                <a:spcPct val="20000"/>
              </a:spcBef>
              <a:spcAft>
                <a:spcPct val="0"/>
              </a:spcAft>
              <a:buClr>
                <a:srgbClr val="0B3261"/>
              </a:buClr>
              <a:buSzPct val="115000"/>
              <a:buFont typeface="Calibri" panose="020F0502020204030204" pitchFamily="34" charset="0"/>
              <a:buChar char="–"/>
              <a:tabLst/>
              <a:defRPr/>
            </a:pPr>
            <a:r>
              <a:rPr kumimoji="0" lang="en-US" sz="2200" b="0" i="0" u="none" strike="noStrike" kern="0" cap="none" spc="0" normalizeH="0" baseline="0" noProof="0" dirty="0">
                <a:ln>
                  <a:noFill/>
                </a:ln>
                <a:solidFill>
                  <a:srgbClr val="000000"/>
                </a:solidFill>
                <a:effectLst/>
                <a:uLnTx/>
                <a:uFillTx/>
                <a:latin typeface="Calibri" pitchFamily="34" charset="0"/>
                <a:ea typeface="ＭＳ Ｐゴシック"/>
                <a:cs typeface="Calibri" pitchFamily="34" charset="0"/>
              </a:rPr>
              <a:t>Time commitment – sometimes full-time</a:t>
            </a:r>
          </a:p>
          <a:p>
            <a:pPr marL="742950" marR="0" lvl="1" indent="-285750" algn="l" defTabSz="914400" rtl="0" eaLnBrk="0" fontAlgn="base" latinLnBrk="0" hangingPunct="0">
              <a:lnSpc>
                <a:spcPct val="100000"/>
              </a:lnSpc>
              <a:spcBef>
                <a:spcPct val="20000"/>
              </a:spcBef>
              <a:spcAft>
                <a:spcPct val="0"/>
              </a:spcAft>
              <a:buClr>
                <a:srgbClr val="0B3261"/>
              </a:buClr>
              <a:buSzPct val="115000"/>
              <a:buFont typeface="Calibri" panose="020F0502020204030204" pitchFamily="34" charset="0"/>
              <a:buChar char="–"/>
              <a:tabLst/>
              <a:defRPr/>
            </a:pPr>
            <a:r>
              <a:rPr kumimoji="0" lang="en-US" sz="2200" b="0" i="0" u="none" strike="noStrike" kern="0" cap="none" spc="0" normalizeH="0" baseline="0" noProof="0" dirty="0">
                <a:ln>
                  <a:noFill/>
                </a:ln>
                <a:solidFill>
                  <a:srgbClr val="000000"/>
                </a:solidFill>
                <a:effectLst/>
                <a:uLnTx/>
                <a:uFillTx/>
                <a:latin typeface="Calibri" pitchFamily="34" charset="0"/>
                <a:ea typeface="ＭＳ Ｐゴシック"/>
                <a:cs typeface="Calibri" pitchFamily="34" charset="0"/>
              </a:rPr>
              <a:t>Laboratory, equipment, personnel</a:t>
            </a:r>
          </a:p>
          <a:p>
            <a:pPr marL="742950" marR="0" lvl="1" indent="-285750" algn="l" defTabSz="914400" rtl="0" eaLnBrk="0" fontAlgn="base" latinLnBrk="0" hangingPunct="0">
              <a:lnSpc>
                <a:spcPct val="100000"/>
              </a:lnSpc>
              <a:spcBef>
                <a:spcPct val="20000"/>
              </a:spcBef>
              <a:spcAft>
                <a:spcPct val="0"/>
              </a:spcAft>
              <a:buClr>
                <a:srgbClr val="0B3261"/>
              </a:buClr>
              <a:buSzPct val="115000"/>
              <a:buFont typeface="Calibri" panose="020F0502020204030204" pitchFamily="34" charset="0"/>
              <a:buChar char="–"/>
              <a:tabLst/>
              <a:defRPr/>
            </a:pPr>
            <a:r>
              <a:rPr kumimoji="0" lang="en-US" sz="2200" b="0" i="0" u="none" strike="noStrike" kern="0" cap="none" spc="0" normalizeH="0" baseline="0" noProof="0" dirty="0">
                <a:ln>
                  <a:noFill/>
                </a:ln>
                <a:solidFill>
                  <a:srgbClr val="000000"/>
                </a:solidFill>
                <a:effectLst/>
                <a:uLnTx/>
                <a:uFillTx/>
                <a:latin typeface="Calibri" pitchFamily="34" charset="0"/>
                <a:ea typeface="ＭＳ Ｐゴシック"/>
                <a:cs typeface="Calibri" pitchFamily="34" charset="0"/>
              </a:rPr>
              <a:t>Signing bonus, salary, housing, living allowance, other benefits</a:t>
            </a:r>
          </a:p>
          <a:p>
            <a:pPr marL="0" indent="0">
              <a:buNone/>
            </a:pPr>
            <a:endParaRPr lang="en-US" sz="2200" dirty="0">
              <a:solidFill>
                <a:schemeClr val="bg1"/>
              </a:solidFill>
            </a:endParaRPr>
          </a:p>
          <a:p>
            <a:pPr marL="0" indent="0">
              <a:buNone/>
            </a:pPr>
            <a:endParaRPr lang="en-US" dirty="0">
              <a:solidFill>
                <a:schemeClr val="bg1"/>
              </a:solidFill>
            </a:endParaRPr>
          </a:p>
        </p:txBody>
      </p:sp>
    </p:spTree>
    <p:extLst>
      <p:ext uri="{BB962C8B-B14F-4D97-AF65-F5344CB8AC3E}">
        <p14:creationId xmlns:p14="http://schemas.microsoft.com/office/powerpoint/2010/main" val="692304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5317D-B640-AE8F-1686-926E1386E2B2}"/>
              </a:ext>
            </a:extLst>
          </p:cNvPr>
          <p:cNvSpPr>
            <a:spLocks noGrp="1"/>
          </p:cNvSpPr>
          <p:nvPr>
            <p:ph type="title"/>
          </p:nvPr>
        </p:nvSpPr>
        <p:spPr/>
        <p:txBody>
          <a:bodyPr/>
          <a:lstStyle/>
          <a:p>
            <a:r>
              <a:rPr lang="en-US"/>
              <a:t>Foreign Research Visitors</a:t>
            </a:r>
          </a:p>
        </p:txBody>
      </p:sp>
      <p:sp>
        <p:nvSpPr>
          <p:cNvPr id="3" name="Content Placeholder 2">
            <a:extLst>
              <a:ext uri="{FF2B5EF4-FFF2-40B4-BE49-F238E27FC236}">
                <a16:creationId xmlns:a16="http://schemas.microsoft.com/office/drawing/2014/main" id="{6C76B0BA-DBA5-03E7-81AF-38B23A817E0F}"/>
              </a:ext>
            </a:extLst>
          </p:cNvPr>
          <p:cNvSpPr>
            <a:spLocks noGrp="1"/>
          </p:cNvSpPr>
          <p:nvPr>
            <p:ph idx="1"/>
          </p:nvPr>
        </p:nvSpPr>
        <p:spPr/>
        <p:txBody>
          <a:bodyPr vert="horz" lIns="91440" tIns="45720" rIns="91440" bIns="45720" rtlCol="0" anchor="t">
            <a:normAutofit/>
          </a:bodyPr>
          <a:lstStyle/>
          <a:p>
            <a:r>
              <a:rPr lang="en-US" sz="2500" b="0" dirty="0">
                <a:solidFill>
                  <a:srgbClr val="000000"/>
                </a:solidFill>
                <a:ea typeface="+mn-lt"/>
                <a:cs typeface="+mn-lt"/>
              </a:rPr>
              <a:t>Hosting international visitors is a valued aspect of Yale’s global contributions and faculty may host international colleagues through appropriate university channels. </a:t>
            </a:r>
            <a:endParaRPr lang="en-US" sz="2500" dirty="0">
              <a:ea typeface="+mn-lt"/>
              <a:cs typeface="+mn-lt"/>
            </a:endParaRPr>
          </a:p>
          <a:p>
            <a:r>
              <a:rPr lang="en-US" sz="2500" b="0" dirty="0">
                <a:solidFill>
                  <a:srgbClr val="000000"/>
                </a:solidFill>
                <a:ea typeface="+mn-lt"/>
                <a:cs typeface="+mn-lt"/>
              </a:rPr>
              <a:t>However, there are  potential risks for hosting international visitors:</a:t>
            </a:r>
          </a:p>
          <a:p>
            <a:pPr lvl="1"/>
            <a:r>
              <a:rPr lang="en-US" sz="2300" dirty="0">
                <a:solidFill>
                  <a:srgbClr val="000000"/>
                </a:solidFill>
                <a:ea typeface="+mn-lt"/>
                <a:cs typeface="+mn-lt"/>
              </a:rPr>
              <a:t>Source of funding</a:t>
            </a:r>
          </a:p>
          <a:p>
            <a:pPr lvl="1"/>
            <a:r>
              <a:rPr lang="en-US" sz="2300" b="0" dirty="0">
                <a:solidFill>
                  <a:srgbClr val="000000"/>
                </a:solidFill>
                <a:ea typeface="+mn-lt"/>
                <a:cs typeface="+mn-lt"/>
              </a:rPr>
              <a:t>Institution</a:t>
            </a:r>
          </a:p>
          <a:p>
            <a:pPr lvl="1"/>
            <a:r>
              <a:rPr lang="en-US" sz="2300" dirty="0">
                <a:solidFill>
                  <a:srgbClr val="000000"/>
                </a:solidFill>
                <a:ea typeface="+mn-lt"/>
                <a:cs typeface="+mn-lt"/>
              </a:rPr>
              <a:t>Individual</a:t>
            </a:r>
          </a:p>
          <a:p>
            <a:pPr lvl="1"/>
            <a:r>
              <a:rPr lang="en-US" sz="2300" b="0" dirty="0">
                <a:solidFill>
                  <a:srgbClr val="000000"/>
                </a:solidFill>
                <a:ea typeface="+mn-lt"/>
                <a:cs typeface="+mn-lt"/>
              </a:rPr>
              <a:t>What does the </a:t>
            </a:r>
            <a:r>
              <a:rPr lang="en-US" sz="2300" dirty="0">
                <a:solidFill>
                  <a:srgbClr val="000000"/>
                </a:solidFill>
                <a:ea typeface="+mn-lt"/>
                <a:cs typeface="+mn-lt"/>
              </a:rPr>
              <a:t>visitor agree to when receiving external funding?</a:t>
            </a:r>
            <a:endParaRPr lang="en-US" sz="2300" b="0" dirty="0">
              <a:solidFill>
                <a:srgbClr val="000000"/>
              </a:solidFill>
              <a:ea typeface="+mn-lt"/>
              <a:cs typeface="+mn-lt"/>
            </a:endParaRPr>
          </a:p>
          <a:p>
            <a:endParaRPr lang="en-US" sz="2500" b="0" dirty="0">
              <a:solidFill>
                <a:srgbClr val="000000"/>
              </a:solidFill>
              <a:ea typeface="+mn-lt"/>
              <a:cs typeface="+mn-lt"/>
            </a:endParaRPr>
          </a:p>
        </p:txBody>
      </p:sp>
    </p:spTree>
    <p:extLst>
      <p:ext uri="{BB962C8B-B14F-4D97-AF65-F5344CB8AC3E}">
        <p14:creationId xmlns:p14="http://schemas.microsoft.com/office/powerpoint/2010/main" val="2336445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F54F0-CBD3-C069-52C4-0D71A94E5F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79EB71-245E-1983-8562-E69749CF8C57}"/>
              </a:ext>
            </a:extLst>
          </p:cNvPr>
          <p:cNvSpPr>
            <a:spLocks noGrp="1"/>
          </p:cNvSpPr>
          <p:nvPr>
            <p:ph type="title"/>
          </p:nvPr>
        </p:nvSpPr>
        <p:spPr>
          <a:xfrm>
            <a:off x="228260" y="-1103"/>
            <a:ext cx="11705000" cy="821635"/>
          </a:xfrm>
        </p:spPr>
        <p:txBody>
          <a:bodyPr>
            <a:normAutofit/>
          </a:bodyPr>
          <a:lstStyle/>
          <a:p>
            <a:r>
              <a:rPr lang="en-US" sz="3200" dirty="0"/>
              <a:t>How Does RISO Ensure International Collaborations Continue? </a:t>
            </a:r>
          </a:p>
        </p:txBody>
      </p:sp>
      <p:sp>
        <p:nvSpPr>
          <p:cNvPr id="3" name="Content Placeholder 2">
            <a:extLst>
              <a:ext uri="{FF2B5EF4-FFF2-40B4-BE49-F238E27FC236}">
                <a16:creationId xmlns:a16="http://schemas.microsoft.com/office/drawing/2014/main" id="{ABEEB527-1B04-5DBF-71E7-7A2B4FC5D1C4}"/>
              </a:ext>
            </a:extLst>
          </p:cNvPr>
          <p:cNvSpPr>
            <a:spLocks noGrp="1"/>
          </p:cNvSpPr>
          <p:nvPr>
            <p:ph idx="1"/>
          </p:nvPr>
        </p:nvSpPr>
        <p:spPr>
          <a:xfrm>
            <a:off x="539750" y="1265274"/>
            <a:ext cx="10972800" cy="5516526"/>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t">
            <a:normAutofit lnSpcReduction="10000"/>
          </a:bodyPr>
          <a:lstStyle/>
          <a:p>
            <a:pPr marL="0" marR="0" lvl="0" indent="-117793" algn="l" defTabSz="457200" rtl="0" eaLnBrk="1" fontAlgn="base" latinLnBrk="0" hangingPunct="1">
              <a:lnSpc>
                <a:spcPct val="100000"/>
              </a:lnSpc>
              <a:spcBef>
                <a:spcPct val="0"/>
              </a:spcBef>
              <a:spcAft>
                <a:spcPts val="600"/>
              </a:spcAft>
              <a:buClrTx/>
              <a:buSzTx/>
              <a:buFont typeface="Wingdings" panose="05000000000000000000" pitchFamily="2" charset="2"/>
              <a:buNone/>
              <a:tabLst/>
              <a:defRPr/>
            </a:pPr>
            <a:r>
              <a:rPr kumimoji="0" lang="en-US" altLang="en-US" sz="2200" b="1" i="0" u="none" strike="noStrike" kern="1200" cap="none" spc="0" normalizeH="0" baseline="0" noProof="0" dirty="0">
                <a:ln>
                  <a:noFill/>
                </a:ln>
                <a:solidFill>
                  <a:srgbClr val="003970"/>
                </a:solidFill>
                <a:effectLst/>
                <a:uLnTx/>
                <a:uFillTx/>
                <a:latin typeface="Corbel" panose="020B0503020204020204"/>
                <a:ea typeface="+mn-ea"/>
                <a:cs typeface="+mn-cs"/>
              </a:rPr>
              <a:t>Research Security Functions</a:t>
            </a:r>
          </a:p>
          <a:p>
            <a:pPr marL="683895" marR="0" lvl="2" indent="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altLang="en-US" sz="1900" b="0" i="0" u="none" strike="noStrike" kern="1200" cap="none" spc="0" normalizeH="0" baseline="0" noProof="0" dirty="0">
                <a:ln>
                  <a:noFill/>
                </a:ln>
                <a:solidFill>
                  <a:srgbClr val="003970"/>
                </a:solidFill>
                <a:effectLst/>
                <a:uLnTx/>
                <a:uFillTx/>
                <a:latin typeface="Corbel" panose="020B0503020204020204"/>
                <a:ea typeface="+mn-ea"/>
                <a:cs typeface="+mn-cs"/>
              </a:rPr>
              <a:t>Advisements </a:t>
            </a:r>
          </a:p>
          <a:p>
            <a:pPr marL="683895" marR="0" lvl="2" indent="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altLang="en-US" sz="1900" b="0" i="0" u="none" strike="noStrike" kern="1200" cap="none" spc="0" normalizeH="0" baseline="0" noProof="0" dirty="0">
                <a:ln>
                  <a:noFill/>
                </a:ln>
                <a:solidFill>
                  <a:srgbClr val="003970"/>
                </a:solidFill>
                <a:effectLst/>
                <a:uLnTx/>
                <a:uFillTx/>
                <a:latin typeface="Corbel" panose="020B0503020204020204"/>
                <a:ea typeface="+mn-ea"/>
                <a:cs typeface="+mn-cs"/>
              </a:rPr>
              <a:t>Review and advise on affiliations and associations</a:t>
            </a:r>
          </a:p>
          <a:p>
            <a:pPr marL="683895" marR="0" lvl="2" indent="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altLang="en-US" sz="1900" b="0" i="0" u="none" strike="noStrike" kern="1200" cap="none" spc="0" normalizeH="0" baseline="0" noProof="0" dirty="0">
                <a:ln>
                  <a:noFill/>
                </a:ln>
                <a:solidFill>
                  <a:srgbClr val="003970"/>
                </a:solidFill>
                <a:effectLst/>
                <a:uLnTx/>
                <a:uFillTx/>
                <a:latin typeface="Corbel" panose="020B0503020204020204"/>
                <a:ea typeface="+mn-ea"/>
                <a:cs typeface="+mn-cs"/>
              </a:rPr>
              <a:t>Review visiting scholars</a:t>
            </a:r>
          </a:p>
          <a:p>
            <a:pPr marL="683895" marR="0" lvl="2" indent="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altLang="en-US" sz="1900" b="0" i="0" u="none" strike="noStrike" kern="1200" cap="none" spc="0" normalizeH="0" baseline="0" noProof="0" dirty="0">
                <a:ln>
                  <a:noFill/>
                </a:ln>
                <a:solidFill>
                  <a:srgbClr val="003970"/>
                </a:solidFill>
                <a:effectLst/>
                <a:uLnTx/>
                <a:uFillTx/>
                <a:latin typeface="Corbel" panose="020B0503020204020204"/>
                <a:ea typeface="+mn-ea"/>
                <a:cs typeface="+mn-cs"/>
              </a:rPr>
              <a:t>Publications</a:t>
            </a:r>
          </a:p>
          <a:p>
            <a:pPr marL="683895" marR="0" lvl="2" indent="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altLang="en-US" sz="1900" b="0" i="0" u="none" strike="noStrike" kern="1200" cap="none" spc="0" normalizeH="0" baseline="0" noProof="0" dirty="0">
                <a:ln>
                  <a:noFill/>
                </a:ln>
                <a:solidFill>
                  <a:srgbClr val="003970"/>
                </a:solidFill>
                <a:effectLst/>
                <a:uLnTx/>
                <a:uFillTx/>
                <a:latin typeface="Corbel" panose="020B0503020204020204"/>
                <a:ea typeface="+mn-ea"/>
                <a:cs typeface="+mn-cs"/>
              </a:rPr>
              <a:t>Restricted Paty Screenings</a:t>
            </a:r>
          </a:p>
          <a:p>
            <a:pPr marL="683895" marR="0" lvl="2" indent="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altLang="en-US" sz="1900" b="0" i="0" u="none" strike="noStrike" kern="1200" cap="none" spc="0" normalizeH="0" baseline="0" noProof="0" dirty="0">
                <a:ln>
                  <a:noFill/>
                </a:ln>
                <a:solidFill>
                  <a:srgbClr val="003970"/>
                </a:solidFill>
                <a:effectLst/>
                <a:uLnTx/>
                <a:uFillTx/>
                <a:latin typeface="Corbel" panose="020B0503020204020204"/>
                <a:ea typeface="+mn-ea"/>
                <a:cs typeface="+mn-cs"/>
              </a:rPr>
              <a:t> Created NSPM-33 Research Security Programs Training Requirements </a:t>
            </a:r>
          </a:p>
          <a:p>
            <a:pPr marL="683895" marR="0" lvl="2" indent="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3970"/>
                </a:solidFill>
                <a:effectLst/>
                <a:uLnTx/>
                <a:uFillTx/>
                <a:latin typeface="Corbel" panose="020B0503020204020204"/>
                <a:ea typeface="+mn-ea"/>
                <a:cs typeface="+mn-cs"/>
              </a:rPr>
              <a:t>Federal Agency disclosure reminders</a:t>
            </a:r>
          </a:p>
          <a:p>
            <a:pPr marL="683895" marR="0" lvl="2" indent="0" algn="l" defTabSz="457200" rtl="0" eaLnBrk="1" fontAlgn="base" latinLnBrk="0" hangingPunct="1">
              <a:lnSpc>
                <a:spcPct val="100000"/>
              </a:lnSpc>
              <a:spcBef>
                <a:spcPct val="0"/>
              </a:spcBef>
              <a:spcAft>
                <a:spcPts val="0"/>
              </a:spcAft>
              <a:buClrTx/>
              <a:buSzTx/>
              <a:buFont typeface="Corbel" panose="020B0503020204020204" pitchFamily="34" charset="0"/>
              <a:buNone/>
              <a:tabLst/>
              <a:defRPr/>
            </a:pPr>
            <a:endParaRPr kumimoji="0" lang="en-US" sz="1900" b="0" i="0" u="none" strike="noStrike" kern="1200" cap="none" spc="0" normalizeH="0" baseline="0" noProof="0" dirty="0">
              <a:ln>
                <a:noFill/>
              </a:ln>
              <a:solidFill>
                <a:srgbClr val="003970"/>
              </a:solidFill>
              <a:effectLst/>
              <a:uLnTx/>
              <a:uFillTx/>
              <a:latin typeface="Corbel" panose="020B0503020204020204"/>
              <a:ea typeface="+mn-ea"/>
              <a:cs typeface="+mn-cs"/>
            </a:endParaRPr>
          </a:p>
          <a:p>
            <a:pPr marL="0" marR="0" lvl="0" indent="0" algn="l" defTabSz="457200" rtl="0" eaLnBrk="1" fontAlgn="base" latinLnBrk="0" hangingPunct="1">
              <a:lnSpc>
                <a:spcPct val="100000"/>
              </a:lnSpc>
              <a:spcBef>
                <a:spcPct val="0"/>
              </a:spcBef>
              <a:spcAft>
                <a:spcPts val="0"/>
              </a:spcAft>
              <a:buClrTx/>
              <a:buSzTx/>
              <a:buFont typeface="Wingdings" panose="05000000000000000000" pitchFamily="2" charset="2"/>
              <a:buNone/>
              <a:tabLst/>
              <a:defRPr/>
            </a:pPr>
            <a:r>
              <a:rPr kumimoji="0" lang="en-US" sz="2200" b="1" i="0" u="none" strike="noStrike" kern="1200" cap="none" spc="0" normalizeH="0" baseline="0" noProof="0" dirty="0">
                <a:ln>
                  <a:noFill/>
                </a:ln>
                <a:solidFill>
                  <a:srgbClr val="003970"/>
                </a:solidFill>
                <a:effectLst/>
                <a:uLnTx/>
                <a:uFillTx/>
                <a:latin typeface="Corbel" panose="020B0503020204020204"/>
                <a:ea typeface="+mn-ea"/>
                <a:cs typeface="+mn-cs"/>
              </a:rPr>
              <a:t>Other functions</a:t>
            </a:r>
            <a:br>
              <a:rPr kumimoji="0" lang="en-US" sz="2000" b="1" i="0" u="none" strike="noStrike" kern="1200" cap="none" spc="0" normalizeH="0" baseline="0" noProof="0" dirty="0">
                <a:ln>
                  <a:noFill/>
                </a:ln>
                <a:solidFill>
                  <a:srgbClr val="003970"/>
                </a:solidFill>
                <a:effectLst/>
                <a:uLnTx/>
                <a:uFillTx/>
                <a:latin typeface="Segoe UI" panose="020B0502040204020203" pitchFamily="34" charset="0"/>
                <a:ea typeface="+mn-ea"/>
                <a:cs typeface="+mn-cs"/>
              </a:rPr>
            </a:br>
            <a:endParaRPr kumimoji="0" lang="en-US" sz="2000" b="1" i="0" u="none" strike="noStrike" kern="1200" cap="none" spc="0" normalizeH="0" baseline="0" noProof="0" dirty="0">
              <a:ln>
                <a:noFill/>
              </a:ln>
              <a:solidFill>
                <a:srgbClr val="003970"/>
              </a:solidFill>
              <a:effectLst/>
              <a:uLnTx/>
              <a:uFillTx/>
              <a:latin typeface="Segoe UI" panose="020B0502040204020203" pitchFamily="34" charset="0"/>
              <a:ea typeface="+mn-ea"/>
              <a:cs typeface="+mn-cs"/>
            </a:endParaRPr>
          </a:p>
          <a:p>
            <a:pPr marL="683895" marR="0" lvl="2" indent="0" algn="l" defTabSz="4572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3970"/>
                </a:solidFill>
                <a:effectLst/>
                <a:uLnTx/>
                <a:uFillTx/>
                <a:latin typeface="Corbel" panose="020B0503020204020204"/>
                <a:ea typeface="+mn-ea"/>
                <a:cs typeface="+mn-cs"/>
              </a:rPr>
              <a:t>Foreign Influence Mitigation Plans for federally funded projects</a:t>
            </a:r>
          </a:p>
          <a:p>
            <a:pPr marL="683895" marR="0" lvl="2" indent="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3970"/>
                </a:solidFill>
                <a:effectLst/>
                <a:uLnTx/>
                <a:uFillTx/>
                <a:latin typeface="Corbel" panose="020B0503020204020204"/>
                <a:ea typeface="+mn-ea"/>
                <a:cs typeface="+mn-cs"/>
              </a:rPr>
              <a:t> When necessary, Inform institutional leadership of external activities as related to research security/foreign influence</a:t>
            </a:r>
          </a:p>
          <a:p>
            <a:pPr marL="683895" marR="0" lvl="2" indent="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3970"/>
                </a:solidFill>
                <a:effectLst/>
                <a:uLnTx/>
                <a:uFillTx/>
                <a:latin typeface="Corbel" panose="020B0503020204020204"/>
                <a:ea typeface="+mn-ea"/>
                <a:cs typeface="+mn-cs"/>
              </a:rPr>
              <a:t>Assist with agency inquiries related to foreign disclosures</a:t>
            </a:r>
          </a:p>
          <a:p>
            <a:pPr marL="683895" marR="0" lvl="2" indent="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3970"/>
                </a:solidFill>
                <a:effectLst/>
                <a:uLnTx/>
                <a:uFillTx/>
                <a:latin typeface="Corbel" panose="020B0503020204020204"/>
                <a:ea typeface="+mn-ea"/>
                <a:cs typeface="+mn-cs"/>
              </a:rPr>
              <a:t>Third Party Agreement reviews as required submissions to the National Institutes of Health (NIH)</a:t>
            </a:r>
          </a:p>
          <a:p>
            <a:pPr marL="0" indent="0">
              <a:lnSpc>
                <a:spcPct val="130000"/>
              </a:lnSpc>
              <a:buNone/>
            </a:pPr>
            <a:endParaRPr lang="en-US" dirty="0"/>
          </a:p>
          <a:p>
            <a:pPr marL="344170" indent="-344170">
              <a:lnSpc>
                <a:spcPct val="130000"/>
              </a:lnSpc>
              <a:buFont typeface="Wingdings" panose="05000000000000000000" pitchFamily="2" charset="2"/>
              <a:buChar char="ü"/>
            </a:pPr>
            <a:endParaRPr lang="en-US" sz="2000" dirty="0"/>
          </a:p>
        </p:txBody>
      </p:sp>
    </p:spTree>
    <p:custDataLst>
      <p:tags r:id="rId1"/>
    </p:custDataLst>
    <p:extLst>
      <p:ext uri="{BB962C8B-B14F-4D97-AF65-F5344CB8AC3E}">
        <p14:creationId xmlns:p14="http://schemas.microsoft.com/office/powerpoint/2010/main" val="2677313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32510-2AC5-68A1-4E58-E2FBFD3C53FB}"/>
              </a:ext>
            </a:extLst>
          </p:cNvPr>
          <p:cNvSpPr>
            <a:spLocks noGrp="1"/>
          </p:cNvSpPr>
          <p:nvPr>
            <p:ph type="title"/>
          </p:nvPr>
        </p:nvSpPr>
        <p:spPr/>
        <p:txBody>
          <a:bodyPr/>
          <a:lstStyle/>
          <a:p>
            <a:r>
              <a:rPr lang="en-US"/>
              <a:t>External Activities and Commitment Disclosures</a:t>
            </a:r>
          </a:p>
        </p:txBody>
      </p:sp>
      <p:sp>
        <p:nvSpPr>
          <p:cNvPr id="3" name="Content Placeholder 2">
            <a:extLst>
              <a:ext uri="{FF2B5EF4-FFF2-40B4-BE49-F238E27FC236}">
                <a16:creationId xmlns:a16="http://schemas.microsoft.com/office/drawing/2014/main" id="{FD0364E8-D7AC-207A-FD98-D4C59A3D54A7}"/>
              </a:ext>
            </a:extLst>
          </p:cNvPr>
          <p:cNvSpPr>
            <a:spLocks noGrp="1"/>
          </p:cNvSpPr>
          <p:nvPr>
            <p:ph idx="1"/>
          </p:nvPr>
        </p:nvSpPr>
        <p:spPr>
          <a:blipFill>
            <a:blip r:embed="rId2"/>
            <a:tile tx="0" ty="0" sx="100000" sy="100000" flip="none" algn="tl"/>
          </a:blipFill>
        </p:spPr>
        <p:txBody>
          <a:bodyPr vert="horz" lIns="91440" tIns="45720" rIns="91440" bIns="45720" rtlCol="0" anchor="t">
            <a:normAutofit/>
          </a:bodyPr>
          <a:lstStyle/>
          <a:p>
            <a:r>
              <a:rPr lang="en-US" sz="2000" b="0" dirty="0">
                <a:solidFill>
                  <a:srgbClr val="000000"/>
                </a:solidFill>
                <a:ea typeface="+mn-lt"/>
                <a:cs typeface="+mn-lt"/>
              </a:rPr>
              <a:t>Researchers must disclose external financial interests and professional activities to the </a:t>
            </a:r>
            <a:r>
              <a:rPr lang="en-US" sz="2000" dirty="0">
                <a:hlinkClick r:id="rId3"/>
              </a:rPr>
              <a:t>Conflict of Interest Office</a:t>
            </a:r>
            <a:r>
              <a:rPr lang="en-US" sz="2000" b="0" dirty="0">
                <a:solidFill>
                  <a:srgbClr val="000000"/>
                </a:solidFill>
                <a:ea typeface="+mn-lt"/>
                <a:cs typeface="+mn-lt"/>
              </a:rPr>
              <a:t>  </a:t>
            </a:r>
          </a:p>
          <a:p>
            <a:pPr lvl="1"/>
            <a:r>
              <a:rPr lang="en-US" sz="1800" dirty="0">
                <a:solidFill>
                  <a:srgbClr val="000000"/>
                </a:solidFill>
                <a:ea typeface="+mn-lt"/>
                <a:cs typeface="+mn-lt"/>
              </a:rPr>
              <a:t>Yale now capturing all external activities of faculty, whether paid or unpaid in order to accurately report to federal agencies and compliance with internal policies</a:t>
            </a:r>
            <a:endParaRPr lang="en-US" sz="1800" b="0" dirty="0">
              <a:solidFill>
                <a:srgbClr val="000000"/>
              </a:solidFill>
              <a:ea typeface="+mn-lt"/>
              <a:cs typeface="+mn-lt"/>
            </a:endParaRPr>
          </a:p>
          <a:p>
            <a:r>
              <a:rPr lang="en-US" sz="2000" b="0" dirty="0">
                <a:solidFill>
                  <a:srgbClr val="000000"/>
                </a:solidFill>
                <a:ea typeface="+mn-lt"/>
                <a:cs typeface="+mn-lt"/>
              </a:rPr>
              <a:t>Engagement in external professional activities must be consistent with the </a:t>
            </a:r>
            <a:r>
              <a:rPr lang="en-US" sz="2000" b="0" dirty="0">
                <a:solidFill>
                  <a:srgbClr val="286DC0"/>
                </a:solidFill>
                <a:ea typeface="+mn-lt"/>
                <a:cs typeface="+mn-lt"/>
                <a:hlinkClick r:id="rId4"/>
              </a:rPr>
              <a:t>Yale University Faculty Handbook</a:t>
            </a:r>
            <a:r>
              <a:rPr lang="en-US" sz="2000" b="0" dirty="0">
                <a:solidFill>
                  <a:srgbClr val="000000"/>
                </a:solidFill>
                <a:ea typeface="+mn-lt"/>
                <a:cs typeface="+mn-lt"/>
              </a:rPr>
              <a:t> and align with sponsor requirements and federal regulations.  </a:t>
            </a:r>
            <a:endParaRPr lang="en-US" sz="2000" b="0" dirty="0">
              <a:solidFill>
                <a:srgbClr val="000000"/>
              </a:solidFill>
            </a:endParaRPr>
          </a:p>
        </p:txBody>
      </p:sp>
    </p:spTree>
    <p:extLst>
      <p:ext uri="{BB962C8B-B14F-4D97-AF65-F5344CB8AC3E}">
        <p14:creationId xmlns:p14="http://schemas.microsoft.com/office/powerpoint/2010/main" val="120682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FF6C43FD-134D-5A1E-44BD-884AE550BB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73DB1C-4B04-F318-70B4-DDE093A3EBCA}"/>
              </a:ext>
            </a:extLst>
          </p:cNvPr>
          <p:cNvSpPr>
            <a:spLocks noGrp="1"/>
          </p:cNvSpPr>
          <p:nvPr>
            <p:ph type="title"/>
          </p:nvPr>
        </p:nvSpPr>
        <p:spPr/>
        <p:txBody>
          <a:bodyPr/>
          <a:lstStyle/>
          <a:p>
            <a:r>
              <a:rPr lang="en-US"/>
              <a:t>Case Studies</a:t>
            </a:r>
          </a:p>
        </p:txBody>
      </p:sp>
      <p:sp>
        <p:nvSpPr>
          <p:cNvPr id="3" name="Content Placeholder 2">
            <a:extLst>
              <a:ext uri="{FF2B5EF4-FFF2-40B4-BE49-F238E27FC236}">
                <a16:creationId xmlns:a16="http://schemas.microsoft.com/office/drawing/2014/main" id="{FB7CA0D1-0123-5F53-FF9E-B7962F648AB1}"/>
              </a:ext>
            </a:extLst>
          </p:cNvPr>
          <p:cNvSpPr>
            <a:spLocks noGrp="1"/>
          </p:cNvSpPr>
          <p:nvPr>
            <p:ph idx="1"/>
          </p:nvPr>
        </p:nvSpPr>
        <p:spPr>
          <a:xfrm>
            <a:off x="679076" y="1028700"/>
            <a:ext cx="10693399" cy="5595384"/>
          </a:xfrm>
        </p:spPr>
        <p:txBody>
          <a:bodyPr vert="horz" lIns="91440" tIns="45720" rIns="91440" bIns="45720" rtlCol="0" anchor="t">
            <a:noAutofit/>
          </a:bodyPr>
          <a:lstStyle/>
          <a:p>
            <a:pPr algn="l"/>
            <a:r>
              <a:rPr lang="en-US" sz="2000" dirty="0">
                <a:hlinkClick r:id="rId3"/>
              </a:rPr>
              <a:t>Office of Public Affairs | University of Arkansas Professor Pleads Guilty to Lying to Federal Agents About Patents in China | United States Department of Justice</a:t>
            </a:r>
            <a:r>
              <a:rPr lang="en-US" sz="2000" dirty="0"/>
              <a:t> (Jan. 21, 2022)</a:t>
            </a:r>
            <a:endParaRPr lang="en-US" sz="2000" b="0" dirty="0">
              <a:solidFill>
                <a:srgbClr val="7F7F7F"/>
              </a:solidFill>
              <a:latin typeface="ArialMT"/>
            </a:endParaRPr>
          </a:p>
          <a:p>
            <a:pPr marL="0" indent="0" algn="l">
              <a:buNone/>
            </a:pPr>
            <a:r>
              <a:rPr lang="en-US" sz="2000" b="0" i="0" u="none" strike="noStrike" baseline="0" dirty="0">
                <a:solidFill>
                  <a:srgbClr val="7F7F7F"/>
                </a:solidFill>
                <a:latin typeface="ArialMT"/>
              </a:rPr>
              <a:t>	</a:t>
            </a:r>
            <a:r>
              <a:rPr lang="en-US" sz="1600" b="0" i="0" u="none" strike="noStrike" baseline="0" dirty="0">
                <a:solidFill>
                  <a:srgbClr val="7F7F7F"/>
                </a:solidFill>
                <a:latin typeface="ArialMT"/>
              </a:rPr>
              <a:t>• </a:t>
            </a:r>
            <a:r>
              <a:rPr lang="en-US" sz="2000" b="0" dirty="0">
                <a:solidFill>
                  <a:srgbClr val="444444"/>
                </a:solidFill>
                <a:latin typeface="Calibri" panose="020F0502020204030204" pitchFamily="34" charset="0"/>
              </a:rPr>
              <a:t>Failed to make required invention disclosures to University. Lied about it to FBI.</a:t>
            </a:r>
          </a:p>
          <a:p>
            <a:pPr marL="0" indent="0" algn="l">
              <a:lnSpc>
                <a:spcPct val="100000"/>
              </a:lnSpc>
              <a:spcBef>
                <a:spcPts val="0"/>
              </a:spcBef>
              <a:spcAft>
                <a:spcPts val="0"/>
              </a:spcAft>
              <a:buNone/>
            </a:pPr>
            <a:r>
              <a:rPr lang="en-US" sz="2000" b="0" dirty="0">
                <a:solidFill>
                  <a:srgbClr val="444444"/>
                </a:solidFill>
                <a:latin typeface="Calibri" panose="020F0502020204030204" pitchFamily="34" charset="0"/>
              </a:rPr>
              <a:t>	• Received numerous awards from and did not disclose to University.</a:t>
            </a:r>
          </a:p>
          <a:p>
            <a:pPr marL="0" indent="0" algn="l">
              <a:lnSpc>
                <a:spcPct val="100000"/>
              </a:lnSpc>
              <a:spcBef>
                <a:spcPts val="0"/>
              </a:spcBef>
              <a:spcAft>
                <a:spcPts val="0"/>
              </a:spcAft>
              <a:buNone/>
            </a:pPr>
            <a:endParaRPr lang="en-US" sz="2000" b="0" dirty="0">
              <a:solidFill>
                <a:srgbClr val="444444"/>
              </a:solidFill>
              <a:latin typeface="Calibri" panose="020F0502020204030204" pitchFamily="34" charset="0"/>
            </a:endParaRPr>
          </a:p>
          <a:p>
            <a:pPr algn="l">
              <a:lnSpc>
                <a:spcPct val="100000"/>
              </a:lnSpc>
              <a:spcBef>
                <a:spcPts val="0"/>
              </a:spcBef>
              <a:spcAft>
                <a:spcPts val="0"/>
              </a:spcAft>
            </a:pPr>
            <a:r>
              <a:rPr lang="en-US" sz="2000" dirty="0">
                <a:hlinkClick r:id="rId4"/>
              </a:rPr>
              <a:t>Office of Public Affairs | Stanford University Agrees to Pay $1.9 Million to Resolve Allegations That it Failed to Disclose Foreign Research Support in Federal Grant Proposals | United States Department of Justice</a:t>
            </a:r>
            <a:r>
              <a:rPr lang="en-US" sz="2000" dirty="0"/>
              <a:t> (Oct. 2, 2023)</a:t>
            </a:r>
          </a:p>
          <a:p>
            <a:pPr marL="0" indent="0" algn="l">
              <a:lnSpc>
                <a:spcPct val="100000"/>
              </a:lnSpc>
              <a:spcBef>
                <a:spcPts val="0"/>
              </a:spcBef>
              <a:spcAft>
                <a:spcPts val="0"/>
              </a:spcAft>
              <a:buNone/>
            </a:pPr>
            <a:endParaRPr lang="en-US" sz="1600" b="0" i="0" u="none" strike="noStrike" baseline="0" dirty="0">
              <a:solidFill>
                <a:srgbClr val="7F7F7F"/>
              </a:solidFill>
              <a:latin typeface="ArialMT"/>
            </a:endParaRPr>
          </a:p>
          <a:p>
            <a:pPr marL="0" indent="0" algn="l">
              <a:lnSpc>
                <a:spcPct val="100000"/>
              </a:lnSpc>
              <a:spcBef>
                <a:spcPts val="0"/>
              </a:spcBef>
              <a:spcAft>
                <a:spcPts val="0"/>
              </a:spcAft>
              <a:buNone/>
            </a:pPr>
            <a:r>
              <a:rPr lang="en-US" sz="1600" b="0" dirty="0">
                <a:solidFill>
                  <a:srgbClr val="7F7F7F"/>
                </a:solidFill>
                <a:latin typeface="ArialMT"/>
              </a:rPr>
              <a:t>	</a:t>
            </a:r>
            <a:r>
              <a:rPr lang="en-US" sz="2000" b="0" i="0" u="none" strike="noStrike" baseline="0" dirty="0">
                <a:solidFill>
                  <a:srgbClr val="7F7F7F"/>
                </a:solidFill>
                <a:latin typeface="ArialMT"/>
              </a:rPr>
              <a:t>• </a:t>
            </a:r>
            <a:r>
              <a:rPr lang="en-US" sz="2000" b="1" i="0" u="none" strike="noStrike" baseline="0" dirty="0">
                <a:solidFill>
                  <a:srgbClr val="000000"/>
                </a:solidFill>
                <a:latin typeface="Calibri-Bold"/>
              </a:rPr>
              <a:t>“It wasn’t just China.”</a:t>
            </a:r>
          </a:p>
          <a:p>
            <a:pPr marL="0" indent="0" algn="l">
              <a:lnSpc>
                <a:spcPct val="100000"/>
              </a:lnSpc>
              <a:spcBef>
                <a:spcPts val="0"/>
              </a:spcBef>
              <a:spcAft>
                <a:spcPts val="0"/>
              </a:spcAft>
              <a:buNone/>
            </a:pPr>
            <a:r>
              <a:rPr lang="en-US" sz="2000" b="0" i="0" u="none" strike="noStrike" baseline="0" dirty="0">
                <a:solidFill>
                  <a:srgbClr val="7F7F7F"/>
                </a:solidFill>
                <a:latin typeface="ArialMT"/>
              </a:rPr>
              <a:t>	• </a:t>
            </a:r>
            <a:r>
              <a:rPr lang="en-US" sz="2000" b="0" i="0" u="none" strike="noStrike" baseline="0" dirty="0">
                <a:solidFill>
                  <a:srgbClr val="000000"/>
                </a:solidFill>
                <a:latin typeface="Calibri" panose="020F0502020204030204" pitchFamily="34" charset="0"/>
              </a:rPr>
              <a:t>Stanford returned $1.9 Million in awards to NSF for failure to disclose investigator 		affiliations, with the PRC, Germany, Japan, Israel, Korea, Australia and India.</a:t>
            </a:r>
          </a:p>
          <a:p>
            <a:pPr marL="0" indent="0" algn="l">
              <a:lnSpc>
                <a:spcPct val="100000"/>
              </a:lnSpc>
              <a:spcBef>
                <a:spcPts val="0"/>
              </a:spcBef>
              <a:spcAft>
                <a:spcPts val="0"/>
              </a:spcAft>
              <a:buNone/>
            </a:pPr>
            <a:r>
              <a:rPr lang="en-US" sz="2000" b="0" i="0" u="none" strike="noStrike" baseline="0" dirty="0">
                <a:solidFill>
                  <a:srgbClr val="7F7F7F"/>
                </a:solidFill>
                <a:latin typeface="ArialMT"/>
              </a:rPr>
              <a:t>	• </a:t>
            </a:r>
            <a:r>
              <a:rPr lang="en-US" sz="2000" b="0" i="0" u="none" strike="noStrike" baseline="0" dirty="0">
                <a:solidFill>
                  <a:srgbClr val="000000"/>
                </a:solidFill>
                <a:latin typeface="Calibri" panose="020F0502020204030204" pitchFamily="34" charset="0"/>
              </a:rPr>
              <a:t>“The federal funding community remains committed to making sure that all institutions, 	obviously including Stanford, meet the requirements to disclose all required information. 	Accurate disclosures really do matter. Disclosure failures cannot be minimized as paperwork 	errors or misses,” Assistant U.S. Attorney Thomas Corcoran</a:t>
            </a:r>
            <a:endParaRPr lang="en-US" sz="2000" b="0" dirty="0">
              <a:solidFill>
                <a:srgbClr val="000000"/>
              </a:solidFill>
            </a:endParaRPr>
          </a:p>
          <a:p>
            <a:pPr marL="0" indent="0" algn="l">
              <a:lnSpc>
                <a:spcPct val="100000"/>
              </a:lnSpc>
              <a:spcBef>
                <a:spcPts val="0"/>
              </a:spcBef>
              <a:spcAft>
                <a:spcPts val="0"/>
              </a:spcAft>
              <a:buNone/>
            </a:pPr>
            <a:endParaRPr lang="en-US" sz="2000" b="1" i="1" u="none" strike="noStrike" baseline="0" dirty="0">
              <a:solidFill>
                <a:srgbClr val="0000FF"/>
              </a:solidFill>
              <a:latin typeface="Calibri-BoldItalic"/>
            </a:endParaRPr>
          </a:p>
        </p:txBody>
      </p:sp>
    </p:spTree>
    <p:extLst>
      <p:ext uri="{BB962C8B-B14F-4D97-AF65-F5344CB8AC3E}">
        <p14:creationId xmlns:p14="http://schemas.microsoft.com/office/powerpoint/2010/main" val="4212498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A34EB-BE08-427E-98BD-91A7629FE94E}"/>
              </a:ext>
            </a:extLst>
          </p:cNvPr>
          <p:cNvSpPr>
            <a:spLocks noGrp="1"/>
          </p:cNvSpPr>
          <p:nvPr>
            <p:ph type="title"/>
          </p:nvPr>
        </p:nvSpPr>
        <p:spPr/>
        <p:txBody>
          <a:bodyPr/>
          <a:lstStyle/>
          <a:p>
            <a:r>
              <a:rPr lang="en-US"/>
              <a:t>Questions??</a:t>
            </a:r>
          </a:p>
        </p:txBody>
      </p:sp>
      <p:pic>
        <p:nvPicPr>
          <p:cNvPr id="3" name="Picture 2" descr="A picture containing whistle&#10;&#10;Description generated with very high confidence">
            <a:extLst>
              <a:ext uri="{FF2B5EF4-FFF2-40B4-BE49-F238E27FC236}">
                <a16:creationId xmlns:a16="http://schemas.microsoft.com/office/drawing/2014/main" id="{C8D17B15-0523-4A8F-ADC7-B9E7CB5080F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473833" y="1618488"/>
            <a:ext cx="6915150" cy="3905250"/>
          </a:xfrm>
          <a:prstGeom prst="rect">
            <a:avLst/>
          </a:prstGeom>
        </p:spPr>
      </p:pic>
      <p:sp>
        <p:nvSpPr>
          <p:cNvPr id="4" name="TextBox 3">
            <a:extLst>
              <a:ext uri="{FF2B5EF4-FFF2-40B4-BE49-F238E27FC236}">
                <a16:creationId xmlns:a16="http://schemas.microsoft.com/office/drawing/2014/main" id="{117F8F3B-FE79-4569-BF8A-32F0A0FAF9BE}"/>
              </a:ext>
            </a:extLst>
          </p:cNvPr>
          <p:cNvSpPr txBox="1"/>
          <p:nvPr/>
        </p:nvSpPr>
        <p:spPr>
          <a:xfrm>
            <a:off x="5271462" y="5523738"/>
            <a:ext cx="24558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ysClr val="windowText" lastClr="000000"/>
                </a:solidFill>
                <a:effectLst/>
                <a:uLnTx/>
                <a:uFillTx/>
                <a:latin typeface="Corbel" panose="020B0503020204020204"/>
                <a:ea typeface="+mn-ea"/>
                <a:cs typeface="+mn-cs"/>
              </a:rPr>
              <a:t>.</a:t>
            </a:r>
          </a:p>
        </p:txBody>
      </p:sp>
    </p:spTree>
    <p:custDataLst>
      <p:tags r:id="rId1"/>
    </p:custDataLst>
    <p:extLst>
      <p:ext uri="{BB962C8B-B14F-4D97-AF65-F5344CB8AC3E}">
        <p14:creationId xmlns:p14="http://schemas.microsoft.com/office/powerpoint/2010/main" val="613779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6305EEA-FC57-6958-7696-C5B2542BCE2A}"/>
              </a:ext>
            </a:extLst>
          </p:cNvPr>
          <p:cNvSpPr>
            <a:spLocks noGrp="1"/>
          </p:cNvSpPr>
          <p:nvPr>
            <p:ph type="body" sz="quarter" idx="11"/>
          </p:nvPr>
        </p:nvSpPr>
        <p:spPr>
          <a:xfrm>
            <a:off x="522767" y="637953"/>
            <a:ext cx="11582400" cy="1222745"/>
          </a:xfrm>
        </p:spPr>
        <p:txBody>
          <a:bodyPr/>
          <a:lstStyle/>
          <a:p>
            <a:r>
              <a:rPr lang="en-US" sz="4400"/>
              <a:t>Research Integrity and Security (RISO)</a:t>
            </a:r>
          </a:p>
        </p:txBody>
      </p:sp>
      <p:sp>
        <p:nvSpPr>
          <p:cNvPr id="3" name="Text Placeholder 2">
            <a:extLst>
              <a:ext uri="{FF2B5EF4-FFF2-40B4-BE49-F238E27FC236}">
                <a16:creationId xmlns:a16="http://schemas.microsoft.com/office/drawing/2014/main" id="{2527062E-4009-F47A-CC2F-5E9DF6BE90F8}"/>
              </a:ext>
            </a:extLst>
          </p:cNvPr>
          <p:cNvSpPr>
            <a:spLocks noGrp="1"/>
          </p:cNvSpPr>
          <p:nvPr>
            <p:ph type="body" sz="quarter" idx="10"/>
          </p:nvPr>
        </p:nvSpPr>
        <p:spPr>
          <a:xfrm>
            <a:off x="522767" y="2041451"/>
            <a:ext cx="9953625" cy="850605"/>
          </a:xfrm>
        </p:spPr>
        <p:txBody>
          <a:bodyPr/>
          <a:lstStyle/>
          <a:p>
            <a:r>
              <a:rPr lang="en-US" dirty="0"/>
              <a:t>Maneesha Joshi, Director</a:t>
            </a:r>
          </a:p>
          <a:p>
            <a:r>
              <a:rPr lang="en-US" dirty="0">
                <a:hlinkClick r:id="rId3"/>
              </a:rPr>
              <a:t>Maneesha.joshi@yale.edu</a:t>
            </a:r>
            <a:endParaRPr lang="en-US" dirty="0"/>
          </a:p>
          <a:p>
            <a:r>
              <a:rPr lang="en-US" dirty="0">
                <a:hlinkClick r:id="rId4"/>
              </a:rPr>
              <a:t>Research.integrity@yale.edu</a:t>
            </a:r>
            <a:endParaRPr lang="en-US" dirty="0"/>
          </a:p>
          <a:p>
            <a:r>
              <a:rPr lang="en-US" dirty="0">
                <a:hlinkClick r:id="rId5"/>
              </a:rPr>
              <a:t>Research.security@yale.edu</a:t>
            </a:r>
            <a:r>
              <a:rPr lang="en-US" dirty="0"/>
              <a:t> </a:t>
            </a:r>
          </a:p>
          <a:p>
            <a:endParaRPr lang="en-US" dirty="0"/>
          </a:p>
          <a:p>
            <a:r>
              <a:rPr lang="en-US" dirty="0"/>
              <a:t>May 13, 2025</a:t>
            </a:r>
          </a:p>
        </p:txBody>
      </p:sp>
      <p:sp>
        <p:nvSpPr>
          <p:cNvPr id="2" name="Rectangle 1">
            <a:extLst>
              <a:ext uri="{FF2B5EF4-FFF2-40B4-BE49-F238E27FC236}">
                <a16:creationId xmlns:a16="http://schemas.microsoft.com/office/drawing/2014/main" id="{CE298329-1D18-050D-604B-F4311BAB1A3F}"/>
              </a:ext>
            </a:extLst>
          </p:cNvPr>
          <p:cNvSpPr/>
          <p:nvPr/>
        </p:nvSpPr>
        <p:spPr>
          <a:xfrm>
            <a:off x="8769096" y="5971032"/>
            <a:ext cx="3035808" cy="585216"/>
          </a:xfrm>
          <a:prstGeom prst="rect">
            <a:avLst/>
          </a:prstGeom>
          <a:solidFill>
            <a:srgbClr val="00366E"/>
          </a:solidFill>
          <a:ln>
            <a:solidFill>
              <a:srgbClr val="0036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DFDFD"/>
              </a:solidFill>
              <a:effectLst/>
              <a:uLnTx/>
              <a:uFillTx/>
              <a:latin typeface="Gill Sans MT" panose="020B0502020104020203"/>
              <a:ea typeface="+mn-ea"/>
              <a:cs typeface="+mn-cs"/>
            </a:endParaRPr>
          </a:p>
        </p:txBody>
      </p:sp>
    </p:spTree>
    <p:custDataLst>
      <p:tags r:id="rId1"/>
    </p:custDataLst>
    <p:extLst>
      <p:ext uri="{BB962C8B-B14F-4D97-AF65-F5344CB8AC3E}">
        <p14:creationId xmlns:p14="http://schemas.microsoft.com/office/powerpoint/2010/main" val="2586619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10135D4-D3A1-4556-B91B-4A12069D4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olorful circles linked with lines representing a network">
            <a:extLst>
              <a:ext uri="{FF2B5EF4-FFF2-40B4-BE49-F238E27FC236}">
                <a16:creationId xmlns:a16="http://schemas.microsoft.com/office/drawing/2014/main" id="{7BDFF809-1859-821B-3085-B9B9E802410C}"/>
              </a:ext>
            </a:extLst>
          </p:cNvPr>
          <p:cNvPicPr>
            <a:picLocks noChangeAspect="1"/>
          </p:cNvPicPr>
          <p:nvPr/>
        </p:nvPicPr>
        <p:blipFill>
          <a:blip r:embed="rId2">
            <a:extLst>
              <a:ext uri="{28A0092B-C50C-407E-A947-70E740481C1C}">
                <a14:useLocalDpi xmlns:a14="http://schemas.microsoft.com/office/drawing/2010/main" val="0"/>
              </a:ext>
            </a:extLst>
          </a:blip>
          <a:srcRect t="8301" b="8301"/>
          <a:stretch/>
        </p:blipFill>
        <p:spPr>
          <a:xfrm>
            <a:off x="20" y="-1"/>
            <a:ext cx="12191980" cy="6858001"/>
          </a:xfrm>
          <a:prstGeom prst="rect">
            <a:avLst/>
          </a:prstGeom>
        </p:spPr>
      </p:pic>
      <p:sp>
        <p:nvSpPr>
          <p:cNvPr id="13" name="Rectangle 12">
            <a:extLst>
              <a:ext uri="{FF2B5EF4-FFF2-40B4-BE49-F238E27FC236}">
                <a16:creationId xmlns:a16="http://schemas.microsoft.com/office/drawing/2014/main" id="{A9CCD9CD-49AE-3D3E-923B-81ECD3FBF7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2015" y="-752015"/>
            <a:ext cx="6858000" cy="8362030"/>
          </a:xfrm>
          <a:prstGeom prst="rect">
            <a:avLst/>
          </a:prstGeom>
          <a:gradFill>
            <a:gsLst>
              <a:gs pos="0">
                <a:srgbClr val="000000">
                  <a:alpha val="0"/>
                </a:srgbClr>
              </a:gs>
              <a:gs pos="55000">
                <a:srgbClr val="000000">
                  <a:alpha val="50000"/>
                </a:srgbClr>
              </a:gs>
              <a:gs pos="100000">
                <a:srgbClr val="000000">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74C3A5-21FF-0A89-5941-A8CFE1B1704E}"/>
              </a:ext>
            </a:extLst>
          </p:cNvPr>
          <p:cNvSpPr>
            <a:spLocks noGrp="1"/>
          </p:cNvSpPr>
          <p:nvPr>
            <p:ph type="title"/>
          </p:nvPr>
        </p:nvSpPr>
        <p:spPr>
          <a:xfrm>
            <a:off x="626917" y="2960913"/>
            <a:ext cx="10911939" cy="3712029"/>
          </a:xfrm>
        </p:spPr>
        <p:txBody>
          <a:bodyPr vert="horz" lIns="91440" tIns="45720" rIns="91440" bIns="45720" rtlCol="0" anchor="b">
            <a:normAutofit/>
          </a:bodyPr>
          <a:lstStyle/>
          <a:p>
            <a:r>
              <a:rPr lang="en-US" sz="2400" dirty="0">
                <a:solidFill>
                  <a:schemeClr val="bg1"/>
                </a:solidFill>
              </a:rPr>
              <a:t>International Collaborations</a:t>
            </a:r>
            <a:br>
              <a:rPr lang="en-US" sz="2400" dirty="0">
                <a:solidFill>
                  <a:schemeClr val="bg1"/>
                </a:solidFill>
              </a:rPr>
            </a:br>
            <a:br>
              <a:rPr lang="en-US" sz="2400" dirty="0">
                <a:solidFill>
                  <a:schemeClr val="bg1"/>
                </a:solidFill>
              </a:rPr>
            </a:br>
            <a:br>
              <a:rPr lang="en-US" sz="2400" dirty="0">
                <a:solidFill>
                  <a:schemeClr val="bg1"/>
                </a:solidFill>
              </a:rPr>
            </a:br>
            <a:r>
              <a:rPr lang="en-US" sz="2400" i="0" dirty="0">
                <a:solidFill>
                  <a:schemeClr val="bg1"/>
                </a:solidFill>
                <a:effectLst/>
              </a:rPr>
              <a:t>As a leading research university, Yale is committed to a </a:t>
            </a:r>
            <a:r>
              <a:rPr lang="en-US" sz="2400" i="0" u="none" strike="noStrike" dirty="0">
                <a:solidFill>
                  <a:schemeClr val="bg1"/>
                </a:solidFill>
                <a:effectLst/>
                <a:hlinkClick r:id="rId3">
                  <a:extLst>
                    <a:ext uri="{A12FA001-AC4F-418D-AE19-62706E023703}">
                      <ahyp:hlinkClr xmlns:ahyp="http://schemas.microsoft.com/office/drawing/2018/hyperlinkcolor" val="tx"/>
                    </a:ext>
                  </a:extLst>
                </a:hlinkClick>
              </a:rPr>
              <a:t>Global Strategy</a:t>
            </a:r>
            <a:r>
              <a:rPr lang="en-US" sz="2400" i="0" dirty="0">
                <a:solidFill>
                  <a:schemeClr val="bg1"/>
                </a:solidFill>
                <a:effectLst/>
              </a:rPr>
              <a:t> that includes both university partnerships and informal international collaborations. While US federal fundin</a:t>
            </a:r>
            <a:r>
              <a:rPr lang="en-US" sz="2400" dirty="0">
                <a:solidFill>
                  <a:schemeClr val="bg1"/>
                </a:solidFill>
              </a:rPr>
              <a:t>g </a:t>
            </a:r>
            <a:r>
              <a:rPr lang="en-US" sz="2400" i="0" dirty="0">
                <a:solidFill>
                  <a:schemeClr val="bg1"/>
                </a:solidFill>
                <a:effectLst/>
              </a:rPr>
              <a:t>agencies understand the benefits of international collaboration in the research enterprise, government concern over the security of federally funded research has increased oversight and monitoring in these areas</a:t>
            </a:r>
            <a:r>
              <a:rPr lang="en-US" sz="1000" i="0" dirty="0">
                <a:solidFill>
                  <a:schemeClr val="bg1"/>
                </a:solidFill>
                <a:effectLst/>
              </a:rPr>
              <a:t>.</a:t>
            </a:r>
            <a:br>
              <a:rPr lang="en-US" sz="1000" dirty="0">
                <a:solidFill>
                  <a:srgbClr val="FFFFFF"/>
                </a:solidFill>
              </a:rPr>
            </a:br>
            <a:endParaRPr lang="en-US" sz="1000" dirty="0">
              <a:solidFill>
                <a:srgbClr val="FFFFFF"/>
              </a:solidFill>
            </a:endParaRPr>
          </a:p>
        </p:txBody>
      </p:sp>
    </p:spTree>
    <p:extLst>
      <p:ext uri="{BB962C8B-B14F-4D97-AF65-F5344CB8AC3E}">
        <p14:creationId xmlns:p14="http://schemas.microsoft.com/office/powerpoint/2010/main" val="250331570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209BB-71B0-53B8-F764-D738F1B09913}"/>
              </a:ext>
            </a:extLst>
          </p:cNvPr>
          <p:cNvSpPr>
            <a:spLocks noGrp="1"/>
          </p:cNvSpPr>
          <p:nvPr>
            <p:ph type="title"/>
          </p:nvPr>
        </p:nvSpPr>
        <p:spPr/>
        <p:txBody>
          <a:bodyPr>
            <a:normAutofit fontScale="90000"/>
          </a:bodyPr>
          <a:lstStyle/>
          <a:p>
            <a:r>
              <a:rPr lang="en-US" dirty="0"/>
              <a:t>Importance of International Collaborations</a:t>
            </a:r>
            <a:br>
              <a:rPr lang="en-US" dirty="0"/>
            </a:br>
            <a:br>
              <a:rPr lang="en-US" dirty="0"/>
            </a:br>
            <a:br>
              <a:rPr lang="en-US" dirty="0"/>
            </a:br>
            <a:r>
              <a:rPr lang="en-US" sz="2700" b="0" i="1" dirty="0">
                <a:solidFill>
                  <a:srgbClr val="000000"/>
                </a:solidFill>
                <a:latin typeface="Arial" panose="020B0604020202020204" pitchFamily="34" charset="0"/>
                <a:ea typeface="Calibri" panose="020F0502020204030204" pitchFamily="34" charset="0"/>
                <a:cs typeface="Arial" panose="020B0604020202020204" pitchFamily="34" charset="0"/>
              </a:rPr>
              <a:t>International engagements and collaborations are encouraged as Yale supports academic freedom and the ability to exchange ideas and collaborate with foreign partners to advance knowledge.  </a:t>
            </a:r>
            <a:br>
              <a:rPr lang="en-US" sz="2700" b="0" i="1" dirty="0">
                <a:latin typeface="Arial" panose="020B0604020202020204" pitchFamily="34" charset="0"/>
                <a:ea typeface="Calibri" panose="020F0502020204030204" pitchFamily="34" charset="0"/>
                <a:cs typeface="Arial" panose="020B0604020202020204" pitchFamily="34" charset="0"/>
              </a:rPr>
            </a:br>
            <a:r>
              <a:rPr lang="en-US" sz="2700" b="0" dirty="0">
                <a:solidFill>
                  <a:srgbClr val="000000"/>
                </a:solidFill>
                <a:latin typeface="Arial" panose="020B0604020202020204" pitchFamily="34" charset="0"/>
                <a:ea typeface="Calibri" panose="020F0502020204030204" pitchFamily="34" charset="0"/>
                <a:cs typeface="Arial" panose="020B0604020202020204" pitchFamily="34" charset="0"/>
              </a:rPr>
              <a:t> </a:t>
            </a:r>
            <a:br>
              <a:rPr lang="en-US" sz="2700" b="0" dirty="0">
                <a:latin typeface="Arial" panose="020B0604020202020204" pitchFamily="34" charset="0"/>
                <a:ea typeface="Calibri" panose="020F0502020204030204" pitchFamily="34" charset="0"/>
                <a:cs typeface="Arial" panose="020B0604020202020204" pitchFamily="34" charset="0"/>
              </a:rPr>
            </a:br>
            <a:r>
              <a:rPr lang="en-US" sz="2700" b="0" dirty="0">
                <a:solidFill>
                  <a:srgbClr val="000000"/>
                </a:solidFill>
                <a:latin typeface="Arial" panose="020B0604020202020204" pitchFamily="34" charset="0"/>
                <a:ea typeface="Calibri" panose="020F0502020204030204" pitchFamily="34" charset="0"/>
                <a:cs typeface="Arial" panose="020B0604020202020204" pitchFamily="34" charset="0"/>
              </a:rPr>
              <a:t>Enables cutting-edge research that no nation can achieve alone</a:t>
            </a:r>
            <a:br>
              <a:rPr lang="en-US" sz="2700" b="0" dirty="0">
                <a:solidFill>
                  <a:srgbClr val="000000"/>
                </a:solidFill>
                <a:latin typeface="Arial" panose="020B0604020202020204" pitchFamily="34" charset="0"/>
                <a:ea typeface="Calibri" panose="020F0502020204030204" pitchFamily="34" charset="0"/>
                <a:cs typeface="Arial" panose="020B0604020202020204" pitchFamily="34" charset="0"/>
              </a:rPr>
            </a:br>
            <a:br>
              <a:rPr lang="en-US" sz="2700" b="0" dirty="0">
                <a:solidFill>
                  <a:srgbClr val="000000"/>
                </a:solidFill>
                <a:latin typeface="Arial" panose="020B0604020202020204" pitchFamily="34" charset="0"/>
                <a:ea typeface="Calibri" panose="020F0502020204030204" pitchFamily="34" charset="0"/>
                <a:cs typeface="Arial" panose="020B0604020202020204" pitchFamily="34" charset="0"/>
              </a:rPr>
            </a:br>
            <a:r>
              <a:rPr lang="en-US" sz="2700" b="0" dirty="0">
                <a:solidFill>
                  <a:srgbClr val="000000"/>
                </a:solidFill>
                <a:latin typeface="Arial" panose="020B0604020202020204" pitchFamily="34" charset="0"/>
                <a:ea typeface="Calibri" panose="020F0502020204030204" pitchFamily="34" charset="0"/>
                <a:cs typeface="Arial" panose="020B0604020202020204" pitchFamily="34" charset="0"/>
              </a:rPr>
              <a:t>Strengthens scientific and diplomatic relations</a:t>
            </a:r>
            <a:br>
              <a:rPr lang="en-US" sz="2700" b="0" dirty="0">
                <a:solidFill>
                  <a:srgbClr val="000000"/>
                </a:solidFill>
                <a:latin typeface="Arial" panose="020B0604020202020204" pitchFamily="34" charset="0"/>
                <a:ea typeface="Calibri" panose="020F0502020204030204" pitchFamily="34" charset="0"/>
                <a:cs typeface="Arial" panose="020B0604020202020204" pitchFamily="34" charset="0"/>
              </a:rPr>
            </a:br>
            <a:br>
              <a:rPr lang="en-US" sz="2700" b="0" dirty="0">
                <a:solidFill>
                  <a:srgbClr val="000000"/>
                </a:solidFill>
                <a:latin typeface="Arial" panose="020B0604020202020204" pitchFamily="34" charset="0"/>
                <a:ea typeface="Calibri" panose="020F0502020204030204" pitchFamily="34" charset="0"/>
                <a:cs typeface="Arial" panose="020B0604020202020204" pitchFamily="34" charset="0"/>
              </a:rPr>
            </a:br>
            <a:r>
              <a:rPr lang="en-US" sz="2700" b="0" dirty="0">
                <a:solidFill>
                  <a:srgbClr val="000000"/>
                </a:solidFill>
                <a:latin typeface="Arial" panose="020B0604020202020204" pitchFamily="34" charset="0"/>
                <a:ea typeface="Calibri" panose="020F0502020204030204" pitchFamily="34" charset="0"/>
                <a:cs typeface="Arial" panose="020B0604020202020204" pitchFamily="34" charset="0"/>
              </a:rPr>
              <a:t>Leverages resources including funding, expertise and facilities</a:t>
            </a:r>
            <a:br>
              <a:rPr lang="en-US" sz="2700" b="0" dirty="0">
                <a:solidFill>
                  <a:srgbClr val="000000"/>
                </a:solidFill>
                <a:latin typeface="Arial" panose="020B0604020202020204" pitchFamily="34" charset="0"/>
                <a:ea typeface="Calibri" panose="020F0502020204030204" pitchFamily="34" charset="0"/>
                <a:cs typeface="Arial" panose="020B0604020202020204" pitchFamily="34" charset="0"/>
              </a:rPr>
            </a:br>
            <a:br>
              <a:rPr lang="en-US" sz="2700" b="0" dirty="0">
                <a:solidFill>
                  <a:srgbClr val="000000"/>
                </a:solidFill>
                <a:latin typeface="Arial" panose="020B0604020202020204" pitchFamily="34" charset="0"/>
                <a:ea typeface="Calibri" panose="020F0502020204030204" pitchFamily="34" charset="0"/>
                <a:cs typeface="Arial" panose="020B0604020202020204" pitchFamily="34" charset="0"/>
              </a:rPr>
            </a:br>
            <a:r>
              <a:rPr lang="en-US" sz="2700" b="0" dirty="0">
                <a:solidFill>
                  <a:srgbClr val="000000"/>
                </a:solidFill>
                <a:latin typeface="Arial" panose="020B0604020202020204" pitchFamily="34" charset="0"/>
                <a:ea typeface="Calibri" panose="020F0502020204030204" pitchFamily="34" charset="0"/>
                <a:cs typeface="Arial" panose="020B0604020202020204" pitchFamily="34" charset="0"/>
              </a:rPr>
              <a:t>Trains a robust research workforce capable of solving global challenges</a:t>
            </a:r>
            <a:br>
              <a:rPr lang="en-US" sz="2700" b="0" dirty="0">
                <a:solidFill>
                  <a:srgbClr val="000000"/>
                </a:solidFill>
                <a:latin typeface="Arial" panose="020B0604020202020204" pitchFamily="34" charset="0"/>
                <a:ea typeface="Calibri" panose="020F0502020204030204" pitchFamily="34" charset="0"/>
                <a:cs typeface="Arial" panose="020B0604020202020204" pitchFamily="34" charset="0"/>
              </a:rPr>
            </a:br>
            <a:br>
              <a:rPr lang="en-US" sz="2700" b="0" dirty="0">
                <a:solidFill>
                  <a:srgbClr val="000000"/>
                </a:solidFill>
                <a:latin typeface="Arial" panose="020B0604020202020204" pitchFamily="34" charset="0"/>
                <a:ea typeface="Calibri" panose="020F0502020204030204" pitchFamily="34" charset="0"/>
                <a:cs typeface="Arial" panose="020B0604020202020204" pitchFamily="34" charset="0"/>
              </a:rPr>
            </a:br>
            <a:r>
              <a:rPr lang="en-US" sz="2700" b="0" dirty="0">
                <a:solidFill>
                  <a:srgbClr val="000000"/>
                </a:solidFill>
                <a:latin typeface="Arial" panose="020B0604020202020204" pitchFamily="34" charset="0"/>
                <a:ea typeface="Calibri" panose="020F0502020204030204" pitchFamily="34" charset="0"/>
                <a:cs typeface="Arial" panose="020B0604020202020204" pitchFamily="34" charset="0"/>
              </a:rPr>
              <a:t>International students and scholars contribute significantly to the U.S. research  enterprise</a:t>
            </a:r>
            <a:br>
              <a:rPr lang="en-US" sz="2700" dirty="0">
                <a:solidFill>
                  <a:srgbClr val="000000"/>
                </a:solidFill>
                <a:latin typeface="Arial" panose="020B0604020202020204" pitchFamily="34" charset="0"/>
                <a:ea typeface="Calibri" panose="020F0502020204030204" pitchFamily="34" charset="0"/>
                <a:cs typeface="Arial" panose="020B0604020202020204" pitchFamily="34" charset="0"/>
              </a:rPr>
            </a:br>
            <a:endParaRPr lang="en-US" sz="2700" dirty="0"/>
          </a:p>
        </p:txBody>
      </p:sp>
    </p:spTree>
    <p:extLst>
      <p:ext uri="{BB962C8B-B14F-4D97-AF65-F5344CB8AC3E}">
        <p14:creationId xmlns:p14="http://schemas.microsoft.com/office/powerpoint/2010/main" val="1122291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object 2"/>
          <p:cNvSpPr/>
          <p:nvPr/>
        </p:nvSpPr>
        <p:spPr>
          <a:xfrm>
            <a:off x="2667000" y="1821557"/>
            <a:ext cx="6492954" cy="3536256"/>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FFFFFF"/>
          </a:solidFill>
        </p:spPr>
        <p:txBody>
          <a:bodyPr wrap="square" lIns="0" tIns="0" rIns="0" bIns="0" rtlCol="0"/>
          <a:lstStyle/>
          <a:p>
            <a:pPr defTabSz="457200"/>
            <a:endParaRPr sz="1013" dirty="0">
              <a:solidFill>
                <a:prstClr val="black"/>
              </a:solidFill>
              <a:latin typeface="Calibri"/>
            </a:endParaRPr>
          </a:p>
        </p:txBody>
      </p:sp>
      <p:sp>
        <p:nvSpPr>
          <p:cNvPr id="5" name="object 5"/>
          <p:cNvSpPr/>
          <p:nvPr/>
        </p:nvSpPr>
        <p:spPr>
          <a:xfrm>
            <a:off x="5014579" y="3039380"/>
            <a:ext cx="2048828" cy="848678"/>
          </a:xfrm>
          <a:custGeom>
            <a:avLst/>
            <a:gdLst/>
            <a:ahLst/>
            <a:cxnLst/>
            <a:rect l="l" t="t" r="r" b="b"/>
            <a:pathLst>
              <a:path w="3642359" h="1508760">
                <a:moveTo>
                  <a:pt x="0" y="1508760"/>
                </a:moveTo>
                <a:lnTo>
                  <a:pt x="3642360" y="1508760"/>
                </a:lnTo>
                <a:lnTo>
                  <a:pt x="3642360" y="0"/>
                </a:lnTo>
                <a:lnTo>
                  <a:pt x="0" y="0"/>
                </a:lnTo>
                <a:lnTo>
                  <a:pt x="0" y="1508760"/>
                </a:lnTo>
                <a:close/>
              </a:path>
            </a:pathLst>
          </a:custGeom>
          <a:solidFill>
            <a:srgbClr val="E6B81E"/>
          </a:solidFill>
        </p:spPr>
        <p:txBody>
          <a:bodyPr wrap="square" lIns="0" tIns="0" rIns="0" bIns="0" rtlCol="0"/>
          <a:lstStyle/>
          <a:p>
            <a:pPr defTabSz="457200"/>
            <a:endParaRPr sz="1013" dirty="0">
              <a:solidFill>
                <a:prstClr val="black"/>
              </a:solidFill>
              <a:latin typeface="Calibri"/>
            </a:endParaRPr>
          </a:p>
        </p:txBody>
      </p:sp>
      <p:sp>
        <p:nvSpPr>
          <p:cNvPr id="6" name="object 6"/>
          <p:cNvSpPr/>
          <p:nvPr/>
        </p:nvSpPr>
        <p:spPr>
          <a:xfrm>
            <a:off x="5014579" y="3039380"/>
            <a:ext cx="2048828" cy="848678"/>
          </a:xfrm>
          <a:custGeom>
            <a:avLst/>
            <a:gdLst/>
            <a:ahLst/>
            <a:cxnLst/>
            <a:rect l="l" t="t" r="r" b="b"/>
            <a:pathLst>
              <a:path w="3642359" h="1508760">
                <a:moveTo>
                  <a:pt x="0" y="1508760"/>
                </a:moveTo>
                <a:lnTo>
                  <a:pt x="3642360" y="1508760"/>
                </a:lnTo>
                <a:lnTo>
                  <a:pt x="3642360" y="0"/>
                </a:lnTo>
                <a:lnTo>
                  <a:pt x="0" y="0"/>
                </a:lnTo>
                <a:lnTo>
                  <a:pt x="0" y="1508760"/>
                </a:lnTo>
                <a:close/>
              </a:path>
            </a:pathLst>
          </a:custGeom>
          <a:ln w="19812">
            <a:solidFill>
              <a:srgbClr val="000000"/>
            </a:solidFill>
          </a:ln>
        </p:spPr>
        <p:txBody>
          <a:bodyPr wrap="square" lIns="0" tIns="0" rIns="0" bIns="0" rtlCol="0"/>
          <a:lstStyle/>
          <a:p>
            <a:pPr defTabSz="457200"/>
            <a:endParaRPr sz="1013" dirty="0">
              <a:solidFill>
                <a:prstClr val="black"/>
              </a:solidFill>
              <a:latin typeface="Calibri"/>
            </a:endParaRPr>
          </a:p>
        </p:txBody>
      </p:sp>
      <p:sp>
        <p:nvSpPr>
          <p:cNvPr id="7" name="object 7"/>
          <p:cNvSpPr txBox="1"/>
          <p:nvPr/>
        </p:nvSpPr>
        <p:spPr>
          <a:xfrm>
            <a:off x="5228891" y="3156295"/>
            <a:ext cx="1617702" cy="561572"/>
          </a:xfrm>
          <a:prstGeom prst="rect">
            <a:avLst/>
          </a:prstGeom>
        </p:spPr>
        <p:txBody>
          <a:bodyPr vert="horz" wrap="square" lIns="0" tIns="7501" rIns="0" bIns="0" rtlCol="0">
            <a:spAutoFit/>
          </a:bodyPr>
          <a:lstStyle/>
          <a:p>
            <a:pPr marL="286465" marR="2858" indent="-279678" defTabSz="457200">
              <a:spcBef>
                <a:spcPts val="59"/>
              </a:spcBef>
            </a:pPr>
            <a:r>
              <a:rPr spc="-3" dirty="0">
                <a:solidFill>
                  <a:prstClr val="black"/>
                </a:solidFill>
                <a:latin typeface="Trebuchet MS"/>
                <a:cs typeface="Trebuchet MS"/>
              </a:rPr>
              <a:t>IN</a:t>
            </a:r>
            <a:r>
              <a:rPr spc="-8" dirty="0">
                <a:solidFill>
                  <a:prstClr val="black"/>
                </a:solidFill>
                <a:latin typeface="Trebuchet MS"/>
                <a:cs typeface="Trebuchet MS"/>
              </a:rPr>
              <a:t>T</a:t>
            </a:r>
            <a:r>
              <a:rPr dirty="0">
                <a:solidFill>
                  <a:prstClr val="black"/>
                </a:solidFill>
                <a:latin typeface="Trebuchet MS"/>
                <a:cs typeface="Trebuchet MS"/>
              </a:rPr>
              <a:t>ER</a:t>
            </a:r>
            <a:r>
              <a:rPr spc="-8" dirty="0">
                <a:solidFill>
                  <a:prstClr val="black"/>
                </a:solidFill>
                <a:latin typeface="Trebuchet MS"/>
                <a:cs typeface="Trebuchet MS"/>
              </a:rPr>
              <a:t>N</a:t>
            </a:r>
            <a:r>
              <a:rPr spc="-183" dirty="0">
                <a:solidFill>
                  <a:prstClr val="black"/>
                </a:solidFill>
                <a:latin typeface="Trebuchet MS"/>
                <a:cs typeface="Trebuchet MS"/>
              </a:rPr>
              <a:t>A</a:t>
            </a:r>
            <a:r>
              <a:rPr dirty="0">
                <a:solidFill>
                  <a:prstClr val="black"/>
                </a:solidFill>
                <a:latin typeface="Trebuchet MS"/>
                <a:cs typeface="Trebuchet MS"/>
              </a:rPr>
              <a:t>TIO</a:t>
            </a:r>
            <a:r>
              <a:rPr spc="-8" dirty="0">
                <a:solidFill>
                  <a:prstClr val="black"/>
                </a:solidFill>
                <a:latin typeface="Trebuchet MS"/>
                <a:cs typeface="Trebuchet MS"/>
              </a:rPr>
              <a:t>N</a:t>
            </a:r>
            <a:r>
              <a:rPr dirty="0">
                <a:solidFill>
                  <a:prstClr val="black"/>
                </a:solidFill>
                <a:latin typeface="Trebuchet MS"/>
                <a:cs typeface="Trebuchet MS"/>
              </a:rPr>
              <a:t>AL  </a:t>
            </a:r>
            <a:r>
              <a:rPr spc="-3" dirty="0">
                <a:solidFill>
                  <a:prstClr val="black"/>
                </a:solidFill>
                <a:latin typeface="Trebuchet MS"/>
                <a:cs typeface="Trebuchet MS"/>
              </a:rPr>
              <a:t>RESEARCH</a:t>
            </a:r>
            <a:endParaRPr dirty="0">
              <a:solidFill>
                <a:prstClr val="black"/>
              </a:solidFill>
              <a:latin typeface="Trebuchet MS"/>
              <a:cs typeface="Trebuchet MS"/>
            </a:endParaRPr>
          </a:p>
        </p:txBody>
      </p:sp>
      <p:sp>
        <p:nvSpPr>
          <p:cNvPr id="8" name="object 8"/>
          <p:cNvSpPr/>
          <p:nvPr/>
        </p:nvSpPr>
        <p:spPr>
          <a:xfrm>
            <a:off x="6615038" y="2170922"/>
            <a:ext cx="1226939" cy="941546"/>
          </a:xfrm>
          <a:custGeom>
            <a:avLst/>
            <a:gdLst/>
            <a:ahLst/>
            <a:cxnLst/>
            <a:rect l="l" t="t" r="r" b="b"/>
            <a:pathLst>
              <a:path w="2181225" h="1673860">
                <a:moveTo>
                  <a:pt x="1090403" y="0"/>
                </a:moveTo>
                <a:lnTo>
                  <a:pt x="1040884" y="799"/>
                </a:lnTo>
                <a:lnTo>
                  <a:pt x="991568" y="3124"/>
                </a:lnTo>
                <a:lnTo>
                  <a:pt x="942534" y="6960"/>
                </a:lnTo>
                <a:lnTo>
                  <a:pt x="893859" y="12292"/>
                </a:lnTo>
                <a:lnTo>
                  <a:pt x="845620" y="19107"/>
                </a:lnTo>
                <a:lnTo>
                  <a:pt x="797897" y="27388"/>
                </a:lnTo>
                <a:lnTo>
                  <a:pt x="750766" y="37121"/>
                </a:lnTo>
                <a:lnTo>
                  <a:pt x="704306" y="48291"/>
                </a:lnTo>
                <a:lnTo>
                  <a:pt x="658594" y="60884"/>
                </a:lnTo>
                <a:lnTo>
                  <a:pt x="613707" y="74886"/>
                </a:lnTo>
                <a:lnTo>
                  <a:pt x="569725" y="90280"/>
                </a:lnTo>
                <a:lnTo>
                  <a:pt x="526725" y="107053"/>
                </a:lnTo>
                <a:lnTo>
                  <a:pt x="484784" y="125190"/>
                </a:lnTo>
                <a:lnTo>
                  <a:pt x="443980" y="144675"/>
                </a:lnTo>
                <a:lnTo>
                  <a:pt x="404391" y="165495"/>
                </a:lnTo>
                <a:lnTo>
                  <a:pt x="366096" y="187635"/>
                </a:lnTo>
                <a:lnTo>
                  <a:pt x="329171" y="211079"/>
                </a:lnTo>
                <a:lnTo>
                  <a:pt x="293695" y="235813"/>
                </a:lnTo>
                <a:lnTo>
                  <a:pt x="259745" y="261823"/>
                </a:lnTo>
                <a:lnTo>
                  <a:pt x="227400" y="289093"/>
                </a:lnTo>
                <a:lnTo>
                  <a:pt x="196736" y="317609"/>
                </a:lnTo>
                <a:lnTo>
                  <a:pt x="167833" y="347357"/>
                </a:lnTo>
                <a:lnTo>
                  <a:pt x="140767" y="378320"/>
                </a:lnTo>
                <a:lnTo>
                  <a:pt x="112775" y="414403"/>
                </a:lnTo>
                <a:lnTo>
                  <a:pt x="87959" y="451048"/>
                </a:lnTo>
                <a:lnTo>
                  <a:pt x="66288" y="488177"/>
                </a:lnTo>
                <a:lnTo>
                  <a:pt x="47731" y="525714"/>
                </a:lnTo>
                <a:lnTo>
                  <a:pt x="32255" y="563580"/>
                </a:lnTo>
                <a:lnTo>
                  <a:pt x="19830" y="601700"/>
                </a:lnTo>
                <a:lnTo>
                  <a:pt x="10423" y="639995"/>
                </a:lnTo>
                <a:lnTo>
                  <a:pt x="4003" y="678389"/>
                </a:lnTo>
                <a:lnTo>
                  <a:pt x="539" y="716804"/>
                </a:lnTo>
                <a:lnTo>
                  <a:pt x="0" y="755162"/>
                </a:lnTo>
                <a:lnTo>
                  <a:pt x="2352" y="793387"/>
                </a:lnTo>
                <a:lnTo>
                  <a:pt x="7566" y="831401"/>
                </a:lnTo>
                <a:lnTo>
                  <a:pt x="15608" y="869128"/>
                </a:lnTo>
                <a:lnTo>
                  <a:pt x="26449" y="906488"/>
                </a:lnTo>
                <a:lnTo>
                  <a:pt x="40056" y="943407"/>
                </a:lnTo>
                <a:lnTo>
                  <a:pt x="56398" y="979805"/>
                </a:lnTo>
                <a:lnTo>
                  <a:pt x="75443" y="1015607"/>
                </a:lnTo>
                <a:lnTo>
                  <a:pt x="97160" y="1050733"/>
                </a:lnTo>
                <a:lnTo>
                  <a:pt x="121516" y="1085109"/>
                </a:lnTo>
                <a:lnTo>
                  <a:pt x="148481" y="1118655"/>
                </a:lnTo>
                <a:lnTo>
                  <a:pt x="178023" y="1151295"/>
                </a:lnTo>
                <a:lnTo>
                  <a:pt x="210111" y="1182952"/>
                </a:lnTo>
                <a:lnTo>
                  <a:pt x="244712" y="1213548"/>
                </a:lnTo>
                <a:lnTo>
                  <a:pt x="281796" y="1243005"/>
                </a:lnTo>
                <a:lnTo>
                  <a:pt x="321331" y="1271248"/>
                </a:lnTo>
                <a:lnTo>
                  <a:pt x="363284" y="1298198"/>
                </a:lnTo>
                <a:lnTo>
                  <a:pt x="407626" y="1323778"/>
                </a:lnTo>
                <a:lnTo>
                  <a:pt x="454323" y="1347911"/>
                </a:lnTo>
                <a:lnTo>
                  <a:pt x="503345" y="1370519"/>
                </a:lnTo>
                <a:lnTo>
                  <a:pt x="554660" y="1391526"/>
                </a:lnTo>
                <a:lnTo>
                  <a:pt x="636194" y="1673466"/>
                </a:lnTo>
                <a:lnTo>
                  <a:pt x="949376" y="1481315"/>
                </a:lnTo>
                <a:lnTo>
                  <a:pt x="1230652" y="1481315"/>
                </a:lnTo>
                <a:lnTo>
                  <a:pt x="1275066" y="1476878"/>
                </a:lnTo>
                <a:lnTo>
                  <a:pt x="1327668" y="1469800"/>
                </a:lnTo>
                <a:lnTo>
                  <a:pt x="1379553" y="1460991"/>
                </a:lnTo>
                <a:lnTo>
                  <a:pt x="1430635" y="1450481"/>
                </a:lnTo>
                <a:lnTo>
                  <a:pt x="1480824" y="1438301"/>
                </a:lnTo>
                <a:lnTo>
                  <a:pt x="1530031" y="1424482"/>
                </a:lnTo>
                <a:lnTo>
                  <a:pt x="1578169" y="1409052"/>
                </a:lnTo>
                <a:lnTo>
                  <a:pt x="1625149" y="1392043"/>
                </a:lnTo>
                <a:lnTo>
                  <a:pt x="1670882" y="1373485"/>
                </a:lnTo>
                <a:lnTo>
                  <a:pt x="1715279" y="1353407"/>
                </a:lnTo>
                <a:lnTo>
                  <a:pt x="1758253" y="1331841"/>
                </a:lnTo>
                <a:lnTo>
                  <a:pt x="1799715" y="1308816"/>
                </a:lnTo>
                <a:lnTo>
                  <a:pt x="1839577" y="1284362"/>
                </a:lnTo>
                <a:lnTo>
                  <a:pt x="1877749" y="1258510"/>
                </a:lnTo>
                <a:lnTo>
                  <a:pt x="1914144" y="1231290"/>
                </a:lnTo>
                <a:lnTo>
                  <a:pt x="1948673" y="1202732"/>
                </a:lnTo>
                <a:lnTo>
                  <a:pt x="1981247" y="1172866"/>
                </a:lnTo>
                <a:lnTo>
                  <a:pt x="2011779" y="1141723"/>
                </a:lnTo>
                <a:lnTo>
                  <a:pt x="2040179" y="1109332"/>
                </a:lnTo>
                <a:lnTo>
                  <a:pt x="2068171" y="1073250"/>
                </a:lnTo>
                <a:lnTo>
                  <a:pt x="2092987" y="1036605"/>
                </a:lnTo>
                <a:lnTo>
                  <a:pt x="2114658" y="999476"/>
                </a:lnTo>
                <a:lnTo>
                  <a:pt x="2133216" y="961939"/>
                </a:lnTo>
                <a:lnTo>
                  <a:pt x="2148691" y="924072"/>
                </a:lnTo>
                <a:lnTo>
                  <a:pt x="2161117" y="885952"/>
                </a:lnTo>
                <a:lnTo>
                  <a:pt x="2170523" y="847657"/>
                </a:lnTo>
                <a:lnTo>
                  <a:pt x="2176943" y="809264"/>
                </a:lnTo>
                <a:lnTo>
                  <a:pt x="2180407" y="770849"/>
                </a:lnTo>
                <a:lnTo>
                  <a:pt x="2180947" y="732490"/>
                </a:lnTo>
                <a:lnTo>
                  <a:pt x="2178594" y="694265"/>
                </a:lnTo>
                <a:lnTo>
                  <a:pt x="2173381" y="656251"/>
                </a:lnTo>
                <a:lnTo>
                  <a:pt x="2165338" y="618525"/>
                </a:lnTo>
                <a:lnTo>
                  <a:pt x="2154497" y="581164"/>
                </a:lnTo>
                <a:lnTo>
                  <a:pt x="2140890" y="544246"/>
                </a:lnTo>
                <a:lnTo>
                  <a:pt x="2124548" y="507847"/>
                </a:lnTo>
                <a:lnTo>
                  <a:pt x="2105504" y="472046"/>
                </a:lnTo>
                <a:lnTo>
                  <a:pt x="2083787" y="436919"/>
                </a:lnTo>
                <a:lnTo>
                  <a:pt x="2059430" y="402544"/>
                </a:lnTo>
                <a:lnTo>
                  <a:pt x="2032465" y="368998"/>
                </a:lnTo>
                <a:lnTo>
                  <a:pt x="2002923" y="336357"/>
                </a:lnTo>
                <a:lnTo>
                  <a:pt x="1970835" y="304701"/>
                </a:lnTo>
                <a:lnTo>
                  <a:pt x="1936234" y="274105"/>
                </a:lnTo>
                <a:lnTo>
                  <a:pt x="1899150" y="244647"/>
                </a:lnTo>
                <a:lnTo>
                  <a:pt x="1859616" y="216405"/>
                </a:lnTo>
                <a:lnTo>
                  <a:pt x="1817662" y="189455"/>
                </a:lnTo>
                <a:lnTo>
                  <a:pt x="1773321" y="163875"/>
                </a:lnTo>
                <a:lnTo>
                  <a:pt x="1726623" y="139742"/>
                </a:lnTo>
                <a:lnTo>
                  <a:pt x="1677601" y="117133"/>
                </a:lnTo>
                <a:lnTo>
                  <a:pt x="1626286" y="96126"/>
                </a:lnTo>
                <a:lnTo>
                  <a:pt x="1579665" y="79169"/>
                </a:lnTo>
                <a:lnTo>
                  <a:pt x="1532391" y="63900"/>
                </a:lnTo>
                <a:lnTo>
                  <a:pt x="1484543" y="50303"/>
                </a:lnTo>
                <a:lnTo>
                  <a:pt x="1436197" y="38366"/>
                </a:lnTo>
                <a:lnTo>
                  <a:pt x="1387433" y="28072"/>
                </a:lnTo>
                <a:lnTo>
                  <a:pt x="1338327" y="19406"/>
                </a:lnTo>
                <a:lnTo>
                  <a:pt x="1288958" y="12355"/>
                </a:lnTo>
                <a:lnTo>
                  <a:pt x="1239403" y="6904"/>
                </a:lnTo>
                <a:lnTo>
                  <a:pt x="1189740" y="3037"/>
                </a:lnTo>
                <a:lnTo>
                  <a:pt x="1140047" y="741"/>
                </a:lnTo>
                <a:lnTo>
                  <a:pt x="1090403" y="0"/>
                </a:lnTo>
                <a:close/>
              </a:path>
              <a:path w="2181225" h="1673860">
                <a:moveTo>
                  <a:pt x="1230652" y="1481315"/>
                </a:moveTo>
                <a:lnTo>
                  <a:pt x="949376" y="1481315"/>
                </a:lnTo>
                <a:lnTo>
                  <a:pt x="1004415" y="1485255"/>
                </a:lnTo>
                <a:lnTo>
                  <a:pt x="1059269" y="1487282"/>
                </a:lnTo>
                <a:lnTo>
                  <a:pt x="1113850" y="1487428"/>
                </a:lnTo>
                <a:lnTo>
                  <a:pt x="1168068" y="1485723"/>
                </a:lnTo>
                <a:lnTo>
                  <a:pt x="1221837" y="1482196"/>
                </a:lnTo>
                <a:lnTo>
                  <a:pt x="1230652" y="1481315"/>
                </a:lnTo>
                <a:close/>
              </a:path>
            </a:pathLst>
          </a:custGeom>
          <a:solidFill>
            <a:srgbClr val="000000"/>
          </a:solidFill>
        </p:spPr>
        <p:txBody>
          <a:bodyPr wrap="square" lIns="0" tIns="0" rIns="0" bIns="0" rtlCol="0"/>
          <a:lstStyle/>
          <a:p>
            <a:pPr defTabSz="457200"/>
            <a:endParaRPr sz="1013" dirty="0">
              <a:solidFill>
                <a:prstClr val="black"/>
              </a:solidFill>
              <a:latin typeface="Calibri"/>
            </a:endParaRPr>
          </a:p>
        </p:txBody>
      </p:sp>
      <p:sp>
        <p:nvSpPr>
          <p:cNvPr id="9" name="object 9"/>
          <p:cNvSpPr/>
          <p:nvPr/>
        </p:nvSpPr>
        <p:spPr>
          <a:xfrm>
            <a:off x="6615038" y="2170922"/>
            <a:ext cx="1226939" cy="941546"/>
          </a:xfrm>
          <a:custGeom>
            <a:avLst/>
            <a:gdLst/>
            <a:ahLst/>
            <a:cxnLst/>
            <a:rect l="l" t="t" r="r" b="b"/>
            <a:pathLst>
              <a:path w="2181225" h="1673860">
                <a:moveTo>
                  <a:pt x="636194" y="1673466"/>
                </a:moveTo>
                <a:lnTo>
                  <a:pt x="554660" y="1391526"/>
                </a:lnTo>
                <a:lnTo>
                  <a:pt x="503345" y="1370519"/>
                </a:lnTo>
                <a:lnTo>
                  <a:pt x="454323" y="1347911"/>
                </a:lnTo>
                <a:lnTo>
                  <a:pt x="407626" y="1323778"/>
                </a:lnTo>
                <a:lnTo>
                  <a:pt x="363284" y="1298198"/>
                </a:lnTo>
                <a:lnTo>
                  <a:pt x="321331" y="1271248"/>
                </a:lnTo>
                <a:lnTo>
                  <a:pt x="281796" y="1243005"/>
                </a:lnTo>
                <a:lnTo>
                  <a:pt x="244712" y="1213548"/>
                </a:lnTo>
                <a:lnTo>
                  <a:pt x="210111" y="1182952"/>
                </a:lnTo>
                <a:lnTo>
                  <a:pt x="178023" y="1151295"/>
                </a:lnTo>
                <a:lnTo>
                  <a:pt x="148481" y="1118655"/>
                </a:lnTo>
                <a:lnTo>
                  <a:pt x="121516" y="1085109"/>
                </a:lnTo>
                <a:lnTo>
                  <a:pt x="97160" y="1050733"/>
                </a:lnTo>
                <a:lnTo>
                  <a:pt x="75443" y="1015607"/>
                </a:lnTo>
                <a:lnTo>
                  <a:pt x="56398" y="979805"/>
                </a:lnTo>
                <a:lnTo>
                  <a:pt x="40056" y="943407"/>
                </a:lnTo>
                <a:lnTo>
                  <a:pt x="26449" y="906488"/>
                </a:lnTo>
                <a:lnTo>
                  <a:pt x="15608" y="869128"/>
                </a:lnTo>
                <a:lnTo>
                  <a:pt x="7566" y="831401"/>
                </a:lnTo>
                <a:lnTo>
                  <a:pt x="2352" y="793387"/>
                </a:lnTo>
                <a:lnTo>
                  <a:pt x="0" y="755162"/>
                </a:lnTo>
                <a:lnTo>
                  <a:pt x="539" y="716804"/>
                </a:lnTo>
                <a:lnTo>
                  <a:pt x="4003" y="678389"/>
                </a:lnTo>
                <a:lnTo>
                  <a:pt x="10423" y="639995"/>
                </a:lnTo>
                <a:lnTo>
                  <a:pt x="19830" y="601700"/>
                </a:lnTo>
                <a:lnTo>
                  <a:pt x="32255" y="563580"/>
                </a:lnTo>
                <a:lnTo>
                  <a:pt x="47731" y="525714"/>
                </a:lnTo>
                <a:lnTo>
                  <a:pt x="66288" y="488177"/>
                </a:lnTo>
                <a:lnTo>
                  <a:pt x="87959" y="451048"/>
                </a:lnTo>
                <a:lnTo>
                  <a:pt x="112775" y="414403"/>
                </a:lnTo>
                <a:lnTo>
                  <a:pt x="140767" y="378320"/>
                </a:lnTo>
                <a:lnTo>
                  <a:pt x="167833" y="347357"/>
                </a:lnTo>
                <a:lnTo>
                  <a:pt x="196736" y="317609"/>
                </a:lnTo>
                <a:lnTo>
                  <a:pt x="227400" y="289093"/>
                </a:lnTo>
                <a:lnTo>
                  <a:pt x="259745" y="261823"/>
                </a:lnTo>
                <a:lnTo>
                  <a:pt x="293695" y="235813"/>
                </a:lnTo>
                <a:lnTo>
                  <a:pt x="329171" y="211079"/>
                </a:lnTo>
                <a:lnTo>
                  <a:pt x="366096" y="187635"/>
                </a:lnTo>
                <a:lnTo>
                  <a:pt x="404391" y="165495"/>
                </a:lnTo>
                <a:lnTo>
                  <a:pt x="443980" y="144675"/>
                </a:lnTo>
                <a:lnTo>
                  <a:pt x="484784" y="125190"/>
                </a:lnTo>
                <a:lnTo>
                  <a:pt x="526725" y="107053"/>
                </a:lnTo>
                <a:lnTo>
                  <a:pt x="569725" y="90280"/>
                </a:lnTo>
                <a:lnTo>
                  <a:pt x="613707" y="74886"/>
                </a:lnTo>
                <a:lnTo>
                  <a:pt x="658594" y="60884"/>
                </a:lnTo>
                <a:lnTo>
                  <a:pt x="704306" y="48291"/>
                </a:lnTo>
                <a:lnTo>
                  <a:pt x="750766" y="37121"/>
                </a:lnTo>
                <a:lnTo>
                  <a:pt x="797897" y="27388"/>
                </a:lnTo>
                <a:lnTo>
                  <a:pt x="845620" y="19107"/>
                </a:lnTo>
                <a:lnTo>
                  <a:pt x="893859" y="12292"/>
                </a:lnTo>
                <a:lnTo>
                  <a:pt x="942534" y="6960"/>
                </a:lnTo>
                <a:lnTo>
                  <a:pt x="991568" y="3124"/>
                </a:lnTo>
                <a:lnTo>
                  <a:pt x="1040884" y="799"/>
                </a:lnTo>
                <a:lnTo>
                  <a:pt x="1090403" y="0"/>
                </a:lnTo>
                <a:lnTo>
                  <a:pt x="1140047" y="741"/>
                </a:lnTo>
                <a:lnTo>
                  <a:pt x="1189740" y="3037"/>
                </a:lnTo>
                <a:lnTo>
                  <a:pt x="1239403" y="6904"/>
                </a:lnTo>
                <a:lnTo>
                  <a:pt x="1288958" y="12355"/>
                </a:lnTo>
                <a:lnTo>
                  <a:pt x="1338327" y="19406"/>
                </a:lnTo>
                <a:lnTo>
                  <a:pt x="1387433" y="28072"/>
                </a:lnTo>
                <a:lnTo>
                  <a:pt x="1436197" y="38366"/>
                </a:lnTo>
                <a:lnTo>
                  <a:pt x="1484543" y="50303"/>
                </a:lnTo>
                <a:lnTo>
                  <a:pt x="1532391" y="63900"/>
                </a:lnTo>
                <a:lnTo>
                  <a:pt x="1579665" y="79169"/>
                </a:lnTo>
                <a:lnTo>
                  <a:pt x="1626286" y="96126"/>
                </a:lnTo>
                <a:lnTo>
                  <a:pt x="1677601" y="117133"/>
                </a:lnTo>
                <a:lnTo>
                  <a:pt x="1726623" y="139742"/>
                </a:lnTo>
                <a:lnTo>
                  <a:pt x="1773321" y="163875"/>
                </a:lnTo>
                <a:lnTo>
                  <a:pt x="1817662" y="189455"/>
                </a:lnTo>
                <a:lnTo>
                  <a:pt x="1859616" y="216405"/>
                </a:lnTo>
                <a:lnTo>
                  <a:pt x="1899150" y="244647"/>
                </a:lnTo>
                <a:lnTo>
                  <a:pt x="1936234" y="274105"/>
                </a:lnTo>
                <a:lnTo>
                  <a:pt x="1970835" y="304701"/>
                </a:lnTo>
                <a:lnTo>
                  <a:pt x="2002923" y="336357"/>
                </a:lnTo>
                <a:lnTo>
                  <a:pt x="2032465" y="368998"/>
                </a:lnTo>
                <a:lnTo>
                  <a:pt x="2059430" y="402544"/>
                </a:lnTo>
                <a:lnTo>
                  <a:pt x="2083787" y="436919"/>
                </a:lnTo>
                <a:lnTo>
                  <a:pt x="2105504" y="472046"/>
                </a:lnTo>
                <a:lnTo>
                  <a:pt x="2124548" y="507847"/>
                </a:lnTo>
                <a:lnTo>
                  <a:pt x="2140890" y="544246"/>
                </a:lnTo>
                <a:lnTo>
                  <a:pt x="2154497" y="581164"/>
                </a:lnTo>
                <a:lnTo>
                  <a:pt x="2165338" y="618525"/>
                </a:lnTo>
                <a:lnTo>
                  <a:pt x="2173381" y="656251"/>
                </a:lnTo>
                <a:lnTo>
                  <a:pt x="2178594" y="694265"/>
                </a:lnTo>
                <a:lnTo>
                  <a:pt x="2180947" y="732490"/>
                </a:lnTo>
                <a:lnTo>
                  <a:pt x="2180407" y="770849"/>
                </a:lnTo>
                <a:lnTo>
                  <a:pt x="2176943" y="809264"/>
                </a:lnTo>
                <a:lnTo>
                  <a:pt x="2170523" y="847657"/>
                </a:lnTo>
                <a:lnTo>
                  <a:pt x="2161117" y="885952"/>
                </a:lnTo>
                <a:lnTo>
                  <a:pt x="2148691" y="924072"/>
                </a:lnTo>
                <a:lnTo>
                  <a:pt x="2133216" y="961939"/>
                </a:lnTo>
                <a:lnTo>
                  <a:pt x="2114658" y="999476"/>
                </a:lnTo>
                <a:lnTo>
                  <a:pt x="2092987" y="1036605"/>
                </a:lnTo>
                <a:lnTo>
                  <a:pt x="2068171" y="1073250"/>
                </a:lnTo>
                <a:lnTo>
                  <a:pt x="2040179" y="1109332"/>
                </a:lnTo>
                <a:lnTo>
                  <a:pt x="2011779" y="1141723"/>
                </a:lnTo>
                <a:lnTo>
                  <a:pt x="1981247" y="1172866"/>
                </a:lnTo>
                <a:lnTo>
                  <a:pt x="1948673" y="1202732"/>
                </a:lnTo>
                <a:lnTo>
                  <a:pt x="1914144" y="1231290"/>
                </a:lnTo>
                <a:lnTo>
                  <a:pt x="1877749" y="1258510"/>
                </a:lnTo>
                <a:lnTo>
                  <a:pt x="1839577" y="1284362"/>
                </a:lnTo>
                <a:lnTo>
                  <a:pt x="1799715" y="1308816"/>
                </a:lnTo>
                <a:lnTo>
                  <a:pt x="1758253" y="1331841"/>
                </a:lnTo>
                <a:lnTo>
                  <a:pt x="1715279" y="1353407"/>
                </a:lnTo>
                <a:lnTo>
                  <a:pt x="1670882" y="1373485"/>
                </a:lnTo>
                <a:lnTo>
                  <a:pt x="1625149" y="1392043"/>
                </a:lnTo>
                <a:lnTo>
                  <a:pt x="1578169" y="1409052"/>
                </a:lnTo>
                <a:lnTo>
                  <a:pt x="1530031" y="1424482"/>
                </a:lnTo>
                <a:lnTo>
                  <a:pt x="1480824" y="1438301"/>
                </a:lnTo>
                <a:lnTo>
                  <a:pt x="1430635" y="1450481"/>
                </a:lnTo>
                <a:lnTo>
                  <a:pt x="1379553" y="1460991"/>
                </a:lnTo>
                <a:lnTo>
                  <a:pt x="1327668" y="1469800"/>
                </a:lnTo>
                <a:lnTo>
                  <a:pt x="1275066" y="1476878"/>
                </a:lnTo>
                <a:lnTo>
                  <a:pt x="1221837" y="1482196"/>
                </a:lnTo>
                <a:lnTo>
                  <a:pt x="1168068" y="1485723"/>
                </a:lnTo>
                <a:lnTo>
                  <a:pt x="1113850" y="1487428"/>
                </a:lnTo>
                <a:lnTo>
                  <a:pt x="1059269" y="1487282"/>
                </a:lnTo>
                <a:lnTo>
                  <a:pt x="1004415" y="1485255"/>
                </a:lnTo>
                <a:lnTo>
                  <a:pt x="949376" y="1481315"/>
                </a:lnTo>
                <a:lnTo>
                  <a:pt x="636194" y="1673466"/>
                </a:lnTo>
                <a:close/>
              </a:path>
            </a:pathLst>
          </a:custGeom>
          <a:ln w="19812">
            <a:solidFill>
              <a:srgbClr val="000000"/>
            </a:solidFill>
          </a:ln>
        </p:spPr>
        <p:txBody>
          <a:bodyPr wrap="square" lIns="0" tIns="0" rIns="0" bIns="0" rtlCol="0"/>
          <a:lstStyle/>
          <a:p>
            <a:pPr defTabSz="457200"/>
            <a:endParaRPr sz="1013" dirty="0">
              <a:solidFill>
                <a:prstClr val="black"/>
              </a:solidFill>
              <a:latin typeface="Calibri"/>
            </a:endParaRPr>
          </a:p>
        </p:txBody>
      </p:sp>
      <p:sp>
        <p:nvSpPr>
          <p:cNvPr id="10" name="object 10"/>
          <p:cNvSpPr txBox="1"/>
          <p:nvPr/>
        </p:nvSpPr>
        <p:spPr>
          <a:xfrm>
            <a:off x="6945394" y="2328005"/>
            <a:ext cx="675085" cy="474842"/>
          </a:xfrm>
          <a:prstGeom prst="rect">
            <a:avLst/>
          </a:prstGeom>
        </p:spPr>
        <p:txBody>
          <a:bodyPr vert="horz" wrap="square" lIns="0" tIns="7144" rIns="0" bIns="0" rtlCol="0">
            <a:spAutoFit/>
          </a:bodyPr>
          <a:lstStyle/>
          <a:p>
            <a:pPr marL="7144" marR="2858" defTabSz="457200">
              <a:spcBef>
                <a:spcPts val="56"/>
              </a:spcBef>
            </a:pPr>
            <a:r>
              <a:rPr sz="1013" spc="-3" dirty="0">
                <a:solidFill>
                  <a:srgbClr val="E6B81E"/>
                </a:solidFill>
                <a:latin typeface="Trebuchet MS"/>
                <a:cs typeface="Trebuchet MS"/>
              </a:rPr>
              <a:t>More  </a:t>
            </a:r>
            <a:r>
              <a:rPr sz="1013" spc="-11" dirty="0">
                <a:solidFill>
                  <a:srgbClr val="E6B81E"/>
                </a:solidFill>
                <a:latin typeface="Trebuchet MS"/>
                <a:cs typeface="Trebuchet MS"/>
              </a:rPr>
              <a:t>Related  </a:t>
            </a:r>
            <a:r>
              <a:rPr sz="1013" spc="-45" dirty="0">
                <a:solidFill>
                  <a:srgbClr val="E6B81E"/>
                </a:solidFill>
                <a:latin typeface="Trebuchet MS"/>
                <a:cs typeface="Trebuchet MS"/>
              </a:rPr>
              <a:t>R</a:t>
            </a:r>
            <a:r>
              <a:rPr sz="1013" spc="-3" dirty="0">
                <a:solidFill>
                  <a:srgbClr val="E6B81E"/>
                </a:solidFill>
                <a:latin typeface="Trebuchet MS"/>
                <a:cs typeface="Trebuchet MS"/>
              </a:rPr>
              <a:t>e</a:t>
            </a:r>
            <a:r>
              <a:rPr sz="1013" dirty="0">
                <a:solidFill>
                  <a:srgbClr val="E6B81E"/>
                </a:solidFill>
                <a:latin typeface="Trebuchet MS"/>
                <a:cs typeface="Trebuchet MS"/>
              </a:rPr>
              <a:t>s</a:t>
            </a:r>
            <a:r>
              <a:rPr sz="1013" spc="-6" dirty="0">
                <a:solidFill>
                  <a:srgbClr val="E6B81E"/>
                </a:solidFill>
                <a:latin typeface="Trebuchet MS"/>
                <a:cs typeface="Trebuchet MS"/>
              </a:rPr>
              <a:t>o</a:t>
            </a:r>
            <a:r>
              <a:rPr sz="1013" spc="-3" dirty="0">
                <a:solidFill>
                  <a:srgbClr val="E6B81E"/>
                </a:solidFill>
                <a:latin typeface="Trebuchet MS"/>
                <a:cs typeface="Trebuchet MS"/>
              </a:rPr>
              <a:t>ur</a:t>
            </a:r>
            <a:r>
              <a:rPr sz="1013" spc="-6" dirty="0">
                <a:solidFill>
                  <a:srgbClr val="E6B81E"/>
                </a:solidFill>
                <a:latin typeface="Trebuchet MS"/>
                <a:cs typeface="Trebuchet MS"/>
              </a:rPr>
              <a:t>c</a:t>
            </a:r>
            <a:r>
              <a:rPr sz="1013" spc="-3" dirty="0">
                <a:solidFill>
                  <a:srgbClr val="E6B81E"/>
                </a:solidFill>
                <a:latin typeface="Trebuchet MS"/>
                <a:cs typeface="Trebuchet MS"/>
              </a:rPr>
              <a:t>e</a:t>
            </a:r>
            <a:r>
              <a:rPr sz="1013" dirty="0">
                <a:solidFill>
                  <a:srgbClr val="E6B81E"/>
                </a:solidFill>
                <a:latin typeface="Trebuchet MS"/>
                <a:cs typeface="Trebuchet MS"/>
              </a:rPr>
              <a:t>s…</a:t>
            </a:r>
            <a:endParaRPr sz="1013" dirty="0">
              <a:solidFill>
                <a:prstClr val="black"/>
              </a:solidFill>
              <a:latin typeface="Trebuchet MS"/>
              <a:cs typeface="Trebuchet MS"/>
            </a:endParaRPr>
          </a:p>
        </p:txBody>
      </p:sp>
      <p:sp>
        <p:nvSpPr>
          <p:cNvPr id="11" name="object 11"/>
          <p:cNvSpPr/>
          <p:nvPr/>
        </p:nvSpPr>
        <p:spPr>
          <a:xfrm>
            <a:off x="4372501" y="2089548"/>
            <a:ext cx="950119" cy="742593"/>
          </a:xfrm>
          <a:custGeom>
            <a:avLst/>
            <a:gdLst/>
            <a:ahLst/>
            <a:cxnLst/>
            <a:rect l="l" t="t" r="r" b="b"/>
            <a:pathLst>
              <a:path w="1689100" h="1320164">
                <a:moveTo>
                  <a:pt x="1468627" y="0"/>
                </a:moveTo>
                <a:lnTo>
                  <a:pt x="219963" y="0"/>
                </a:lnTo>
                <a:lnTo>
                  <a:pt x="175617" y="4466"/>
                </a:lnTo>
                <a:lnTo>
                  <a:pt x="134320" y="17277"/>
                </a:lnTo>
                <a:lnTo>
                  <a:pt x="96955" y="37551"/>
                </a:lnTo>
                <a:lnTo>
                  <a:pt x="64404" y="64404"/>
                </a:lnTo>
                <a:lnTo>
                  <a:pt x="37551" y="96955"/>
                </a:lnTo>
                <a:lnTo>
                  <a:pt x="17277" y="134320"/>
                </a:lnTo>
                <a:lnTo>
                  <a:pt x="4466" y="175617"/>
                </a:lnTo>
                <a:lnTo>
                  <a:pt x="0" y="219963"/>
                </a:lnTo>
                <a:lnTo>
                  <a:pt x="0" y="1099820"/>
                </a:lnTo>
                <a:lnTo>
                  <a:pt x="4466" y="1144166"/>
                </a:lnTo>
                <a:lnTo>
                  <a:pt x="17277" y="1185463"/>
                </a:lnTo>
                <a:lnTo>
                  <a:pt x="37551" y="1222828"/>
                </a:lnTo>
                <a:lnTo>
                  <a:pt x="64404" y="1255379"/>
                </a:lnTo>
                <a:lnTo>
                  <a:pt x="96955" y="1282232"/>
                </a:lnTo>
                <a:lnTo>
                  <a:pt x="134320" y="1302506"/>
                </a:lnTo>
                <a:lnTo>
                  <a:pt x="175617" y="1315317"/>
                </a:lnTo>
                <a:lnTo>
                  <a:pt x="219963" y="1319784"/>
                </a:lnTo>
                <a:lnTo>
                  <a:pt x="1468627" y="1319784"/>
                </a:lnTo>
                <a:lnTo>
                  <a:pt x="1512974" y="1315317"/>
                </a:lnTo>
                <a:lnTo>
                  <a:pt x="1554271" y="1302506"/>
                </a:lnTo>
                <a:lnTo>
                  <a:pt x="1591636" y="1282232"/>
                </a:lnTo>
                <a:lnTo>
                  <a:pt x="1624187" y="1255379"/>
                </a:lnTo>
                <a:lnTo>
                  <a:pt x="1651040" y="1222828"/>
                </a:lnTo>
                <a:lnTo>
                  <a:pt x="1671314" y="1185463"/>
                </a:lnTo>
                <a:lnTo>
                  <a:pt x="1684125" y="1144166"/>
                </a:lnTo>
                <a:lnTo>
                  <a:pt x="1688591" y="1099820"/>
                </a:lnTo>
                <a:lnTo>
                  <a:pt x="1688591" y="219963"/>
                </a:lnTo>
                <a:lnTo>
                  <a:pt x="1684125" y="175617"/>
                </a:lnTo>
                <a:lnTo>
                  <a:pt x="1671314" y="134320"/>
                </a:lnTo>
                <a:lnTo>
                  <a:pt x="1651040" y="96955"/>
                </a:lnTo>
                <a:lnTo>
                  <a:pt x="1624187" y="64404"/>
                </a:lnTo>
                <a:lnTo>
                  <a:pt x="1591636" y="37551"/>
                </a:lnTo>
                <a:lnTo>
                  <a:pt x="1554271" y="17277"/>
                </a:lnTo>
                <a:lnTo>
                  <a:pt x="1512974" y="4466"/>
                </a:lnTo>
                <a:lnTo>
                  <a:pt x="1468627" y="0"/>
                </a:lnTo>
                <a:close/>
              </a:path>
            </a:pathLst>
          </a:custGeom>
          <a:solidFill>
            <a:srgbClr val="FFFFFF"/>
          </a:solidFill>
        </p:spPr>
        <p:txBody>
          <a:bodyPr wrap="square" lIns="0" tIns="0" rIns="0" bIns="0" rtlCol="0"/>
          <a:lstStyle/>
          <a:p>
            <a:pPr defTabSz="457200"/>
            <a:endParaRPr sz="1013" dirty="0">
              <a:solidFill>
                <a:prstClr val="black"/>
              </a:solidFill>
              <a:latin typeface="Calibri"/>
            </a:endParaRPr>
          </a:p>
        </p:txBody>
      </p:sp>
      <p:sp>
        <p:nvSpPr>
          <p:cNvPr id="12" name="object 12"/>
          <p:cNvSpPr/>
          <p:nvPr/>
        </p:nvSpPr>
        <p:spPr>
          <a:xfrm>
            <a:off x="4372501" y="2089548"/>
            <a:ext cx="950119" cy="742593"/>
          </a:xfrm>
          <a:custGeom>
            <a:avLst/>
            <a:gdLst/>
            <a:ahLst/>
            <a:cxnLst/>
            <a:rect l="l" t="t" r="r" b="b"/>
            <a:pathLst>
              <a:path w="1689100" h="1320164">
                <a:moveTo>
                  <a:pt x="0" y="219963"/>
                </a:moveTo>
                <a:lnTo>
                  <a:pt x="4466" y="175617"/>
                </a:lnTo>
                <a:lnTo>
                  <a:pt x="17277" y="134320"/>
                </a:lnTo>
                <a:lnTo>
                  <a:pt x="37551" y="96955"/>
                </a:lnTo>
                <a:lnTo>
                  <a:pt x="64404" y="64404"/>
                </a:lnTo>
                <a:lnTo>
                  <a:pt x="96955" y="37551"/>
                </a:lnTo>
                <a:lnTo>
                  <a:pt x="134320" y="17277"/>
                </a:lnTo>
                <a:lnTo>
                  <a:pt x="175617" y="4466"/>
                </a:lnTo>
                <a:lnTo>
                  <a:pt x="219963" y="0"/>
                </a:lnTo>
                <a:lnTo>
                  <a:pt x="1468627" y="0"/>
                </a:lnTo>
                <a:lnTo>
                  <a:pt x="1512974" y="4466"/>
                </a:lnTo>
                <a:lnTo>
                  <a:pt x="1554271" y="17277"/>
                </a:lnTo>
                <a:lnTo>
                  <a:pt x="1591636" y="37551"/>
                </a:lnTo>
                <a:lnTo>
                  <a:pt x="1624187" y="64404"/>
                </a:lnTo>
                <a:lnTo>
                  <a:pt x="1651040" y="96955"/>
                </a:lnTo>
                <a:lnTo>
                  <a:pt x="1671314" y="134320"/>
                </a:lnTo>
                <a:lnTo>
                  <a:pt x="1684125" y="175617"/>
                </a:lnTo>
                <a:lnTo>
                  <a:pt x="1688591" y="219963"/>
                </a:lnTo>
                <a:lnTo>
                  <a:pt x="1688591" y="1099820"/>
                </a:lnTo>
                <a:lnTo>
                  <a:pt x="1684125" y="1144166"/>
                </a:lnTo>
                <a:lnTo>
                  <a:pt x="1671314" y="1185463"/>
                </a:lnTo>
                <a:lnTo>
                  <a:pt x="1651040" y="1222828"/>
                </a:lnTo>
                <a:lnTo>
                  <a:pt x="1624187" y="1255379"/>
                </a:lnTo>
                <a:lnTo>
                  <a:pt x="1591636" y="1282232"/>
                </a:lnTo>
                <a:lnTo>
                  <a:pt x="1554271" y="1302506"/>
                </a:lnTo>
                <a:lnTo>
                  <a:pt x="1512974" y="1315317"/>
                </a:lnTo>
                <a:lnTo>
                  <a:pt x="1468627" y="1319784"/>
                </a:lnTo>
                <a:lnTo>
                  <a:pt x="219963" y="1319784"/>
                </a:lnTo>
                <a:lnTo>
                  <a:pt x="175617" y="1315317"/>
                </a:lnTo>
                <a:lnTo>
                  <a:pt x="134320" y="1302506"/>
                </a:lnTo>
                <a:lnTo>
                  <a:pt x="96955" y="1282232"/>
                </a:lnTo>
                <a:lnTo>
                  <a:pt x="64404" y="1255379"/>
                </a:lnTo>
                <a:lnTo>
                  <a:pt x="37551" y="1222828"/>
                </a:lnTo>
                <a:lnTo>
                  <a:pt x="17277" y="1185463"/>
                </a:lnTo>
                <a:lnTo>
                  <a:pt x="4466" y="1144166"/>
                </a:lnTo>
                <a:lnTo>
                  <a:pt x="0" y="1099820"/>
                </a:lnTo>
                <a:lnTo>
                  <a:pt x="0" y="219963"/>
                </a:lnTo>
                <a:close/>
              </a:path>
            </a:pathLst>
          </a:custGeom>
          <a:ln w="38100">
            <a:solidFill>
              <a:srgbClr val="000000"/>
            </a:solidFill>
          </a:ln>
        </p:spPr>
        <p:txBody>
          <a:bodyPr wrap="square" lIns="0" tIns="0" rIns="0" bIns="0" rtlCol="0"/>
          <a:lstStyle/>
          <a:p>
            <a:pPr defTabSz="457200"/>
            <a:endParaRPr sz="1013" dirty="0">
              <a:solidFill>
                <a:prstClr val="black"/>
              </a:solidFill>
              <a:latin typeface="Calibri"/>
            </a:endParaRPr>
          </a:p>
        </p:txBody>
      </p:sp>
      <p:sp>
        <p:nvSpPr>
          <p:cNvPr id="13" name="object 13"/>
          <p:cNvSpPr/>
          <p:nvPr/>
        </p:nvSpPr>
        <p:spPr>
          <a:xfrm>
            <a:off x="5550933" y="2064079"/>
            <a:ext cx="949047" cy="743307"/>
          </a:xfrm>
          <a:custGeom>
            <a:avLst/>
            <a:gdLst/>
            <a:ahLst/>
            <a:cxnLst/>
            <a:rect l="l" t="t" r="r" b="b"/>
            <a:pathLst>
              <a:path w="1687195" h="1321435">
                <a:moveTo>
                  <a:pt x="1466850" y="0"/>
                </a:moveTo>
                <a:lnTo>
                  <a:pt x="220218" y="0"/>
                </a:lnTo>
                <a:lnTo>
                  <a:pt x="175824" y="4472"/>
                </a:lnTo>
                <a:lnTo>
                  <a:pt x="134481" y="17299"/>
                </a:lnTo>
                <a:lnTo>
                  <a:pt x="97073" y="37598"/>
                </a:lnTo>
                <a:lnTo>
                  <a:pt x="64484" y="64484"/>
                </a:lnTo>
                <a:lnTo>
                  <a:pt x="37598" y="97073"/>
                </a:lnTo>
                <a:lnTo>
                  <a:pt x="17299" y="134481"/>
                </a:lnTo>
                <a:lnTo>
                  <a:pt x="4472" y="175824"/>
                </a:lnTo>
                <a:lnTo>
                  <a:pt x="0" y="220217"/>
                </a:lnTo>
                <a:lnTo>
                  <a:pt x="0" y="1101089"/>
                </a:lnTo>
                <a:lnTo>
                  <a:pt x="4472" y="1145483"/>
                </a:lnTo>
                <a:lnTo>
                  <a:pt x="17299" y="1186826"/>
                </a:lnTo>
                <a:lnTo>
                  <a:pt x="37598" y="1224234"/>
                </a:lnTo>
                <a:lnTo>
                  <a:pt x="64484" y="1256823"/>
                </a:lnTo>
                <a:lnTo>
                  <a:pt x="97073" y="1283709"/>
                </a:lnTo>
                <a:lnTo>
                  <a:pt x="134481" y="1304008"/>
                </a:lnTo>
                <a:lnTo>
                  <a:pt x="175824" y="1316835"/>
                </a:lnTo>
                <a:lnTo>
                  <a:pt x="220218" y="1321307"/>
                </a:lnTo>
                <a:lnTo>
                  <a:pt x="1466850" y="1321307"/>
                </a:lnTo>
                <a:lnTo>
                  <a:pt x="1511243" y="1316835"/>
                </a:lnTo>
                <a:lnTo>
                  <a:pt x="1552586" y="1304008"/>
                </a:lnTo>
                <a:lnTo>
                  <a:pt x="1589994" y="1283709"/>
                </a:lnTo>
                <a:lnTo>
                  <a:pt x="1622583" y="1256823"/>
                </a:lnTo>
                <a:lnTo>
                  <a:pt x="1649469" y="1224234"/>
                </a:lnTo>
                <a:lnTo>
                  <a:pt x="1669768" y="1186826"/>
                </a:lnTo>
                <a:lnTo>
                  <a:pt x="1682595" y="1145483"/>
                </a:lnTo>
                <a:lnTo>
                  <a:pt x="1687068" y="1101089"/>
                </a:lnTo>
                <a:lnTo>
                  <a:pt x="1687068" y="220217"/>
                </a:lnTo>
                <a:lnTo>
                  <a:pt x="1682595" y="175824"/>
                </a:lnTo>
                <a:lnTo>
                  <a:pt x="1669768" y="134481"/>
                </a:lnTo>
                <a:lnTo>
                  <a:pt x="1649469" y="97073"/>
                </a:lnTo>
                <a:lnTo>
                  <a:pt x="1622583" y="64484"/>
                </a:lnTo>
                <a:lnTo>
                  <a:pt x="1589994" y="37598"/>
                </a:lnTo>
                <a:lnTo>
                  <a:pt x="1552586" y="17299"/>
                </a:lnTo>
                <a:lnTo>
                  <a:pt x="1511243" y="4472"/>
                </a:lnTo>
                <a:lnTo>
                  <a:pt x="1466850" y="0"/>
                </a:lnTo>
                <a:close/>
              </a:path>
            </a:pathLst>
          </a:custGeom>
          <a:solidFill>
            <a:srgbClr val="FFFFFF"/>
          </a:solidFill>
        </p:spPr>
        <p:txBody>
          <a:bodyPr wrap="square" lIns="0" tIns="0" rIns="0" bIns="0" rtlCol="0"/>
          <a:lstStyle/>
          <a:p>
            <a:pPr defTabSz="457200"/>
            <a:endParaRPr sz="1013" dirty="0">
              <a:solidFill>
                <a:prstClr val="black"/>
              </a:solidFill>
              <a:latin typeface="Calibri"/>
            </a:endParaRPr>
          </a:p>
        </p:txBody>
      </p:sp>
      <p:sp>
        <p:nvSpPr>
          <p:cNvPr id="14" name="object 14"/>
          <p:cNvSpPr/>
          <p:nvPr/>
        </p:nvSpPr>
        <p:spPr>
          <a:xfrm>
            <a:off x="5552654" y="1998797"/>
            <a:ext cx="949047" cy="743307"/>
          </a:xfrm>
          <a:custGeom>
            <a:avLst/>
            <a:gdLst/>
            <a:ahLst/>
            <a:cxnLst/>
            <a:rect l="l" t="t" r="r" b="b"/>
            <a:pathLst>
              <a:path w="1687195" h="1321435">
                <a:moveTo>
                  <a:pt x="0" y="220217"/>
                </a:moveTo>
                <a:lnTo>
                  <a:pt x="4472" y="175824"/>
                </a:lnTo>
                <a:lnTo>
                  <a:pt x="17299" y="134481"/>
                </a:lnTo>
                <a:lnTo>
                  <a:pt x="37598" y="97073"/>
                </a:lnTo>
                <a:lnTo>
                  <a:pt x="64484" y="64484"/>
                </a:lnTo>
                <a:lnTo>
                  <a:pt x="97073" y="37598"/>
                </a:lnTo>
                <a:lnTo>
                  <a:pt x="134481" y="17299"/>
                </a:lnTo>
                <a:lnTo>
                  <a:pt x="175824" y="4472"/>
                </a:lnTo>
                <a:lnTo>
                  <a:pt x="220218" y="0"/>
                </a:lnTo>
                <a:lnTo>
                  <a:pt x="1466850" y="0"/>
                </a:lnTo>
                <a:lnTo>
                  <a:pt x="1511243" y="4472"/>
                </a:lnTo>
                <a:lnTo>
                  <a:pt x="1552586" y="17299"/>
                </a:lnTo>
                <a:lnTo>
                  <a:pt x="1589994" y="37598"/>
                </a:lnTo>
                <a:lnTo>
                  <a:pt x="1622583" y="64484"/>
                </a:lnTo>
                <a:lnTo>
                  <a:pt x="1649469" y="97073"/>
                </a:lnTo>
                <a:lnTo>
                  <a:pt x="1669768" y="134481"/>
                </a:lnTo>
                <a:lnTo>
                  <a:pt x="1682595" y="175824"/>
                </a:lnTo>
                <a:lnTo>
                  <a:pt x="1687068" y="220217"/>
                </a:lnTo>
                <a:lnTo>
                  <a:pt x="1687068" y="1101089"/>
                </a:lnTo>
                <a:lnTo>
                  <a:pt x="1682595" y="1145483"/>
                </a:lnTo>
                <a:lnTo>
                  <a:pt x="1669768" y="1186826"/>
                </a:lnTo>
                <a:lnTo>
                  <a:pt x="1649469" y="1224234"/>
                </a:lnTo>
                <a:lnTo>
                  <a:pt x="1622583" y="1256823"/>
                </a:lnTo>
                <a:lnTo>
                  <a:pt x="1589994" y="1283709"/>
                </a:lnTo>
                <a:lnTo>
                  <a:pt x="1552586" y="1304008"/>
                </a:lnTo>
                <a:lnTo>
                  <a:pt x="1511243" y="1316835"/>
                </a:lnTo>
                <a:lnTo>
                  <a:pt x="1466850" y="1321307"/>
                </a:lnTo>
                <a:lnTo>
                  <a:pt x="220218" y="1321307"/>
                </a:lnTo>
                <a:lnTo>
                  <a:pt x="175824" y="1316835"/>
                </a:lnTo>
                <a:lnTo>
                  <a:pt x="134481" y="1304008"/>
                </a:lnTo>
                <a:lnTo>
                  <a:pt x="97073" y="1283709"/>
                </a:lnTo>
                <a:lnTo>
                  <a:pt x="64484" y="1256823"/>
                </a:lnTo>
                <a:lnTo>
                  <a:pt x="37598" y="1224234"/>
                </a:lnTo>
                <a:lnTo>
                  <a:pt x="17299" y="1186826"/>
                </a:lnTo>
                <a:lnTo>
                  <a:pt x="4472" y="1145483"/>
                </a:lnTo>
                <a:lnTo>
                  <a:pt x="0" y="1101089"/>
                </a:lnTo>
                <a:lnTo>
                  <a:pt x="0" y="220217"/>
                </a:lnTo>
                <a:close/>
              </a:path>
            </a:pathLst>
          </a:custGeom>
          <a:ln w="38100">
            <a:solidFill>
              <a:srgbClr val="E6B81E"/>
            </a:solidFill>
          </a:ln>
        </p:spPr>
        <p:txBody>
          <a:bodyPr wrap="square" lIns="0" tIns="0" rIns="0" bIns="0" rtlCol="0"/>
          <a:lstStyle/>
          <a:p>
            <a:pPr defTabSz="457200"/>
            <a:endParaRPr sz="1013" dirty="0">
              <a:solidFill>
                <a:prstClr val="black"/>
              </a:solidFill>
              <a:latin typeface="Calibri"/>
            </a:endParaRPr>
          </a:p>
        </p:txBody>
      </p:sp>
      <p:sp>
        <p:nvSpPr>
          <p:cNvPr id="15" name="object 15"/>
          <p:cNvSpPr/>
          <p:nvPr/>
        </p:nvSpPr>
        <p:spPr>
          <a:xfrm>
            <a:off x="8174405" y="4417839"/>
            <a:ext cx="950119" cy="742593"/>
          </a:xfrm>
          <a:custGeom>
            <a:avLst/>
            <a:gdLst/>
            <a:ahLst/>
            <a:cxnLst/>
            <a:rect l="l" t="t" r="r" b="b"/>
            <a:pathLst>
              <a:path w="1689100" h="1320165">
                <a:moveTo>
                  <a:pt x="1468627" y="0"/>
                </a:moveTo>
                <a:lnTo>
                  <a:pt x="219963" y="0"/>
                </a:lnTo>
                <a:lnTo>
                  <a:pt x="175617" y="4466"/>
                </a:lnTo>
                <a:lnTo>
                  <a:pt x="134320" y="17277"/>
                </a:lnTo>
                <a:lnTo>
                  <a:pt x="96955" y="37551"/>
                </a:lnTo>
                <a:lnTo>
                  <a:pt x="64404" y="64404"/>
                </a:lnTo>
                <a:lnTo>
                  <a:pt x="37551" y="96955"/>
                </a:lnTo>
                <a:lnTo>
                  <a:pt x="17277" y="134320"/>
                </a:lnTo>
                <a:lnTo>
                  <a:pt x="4466" y="175617"/>
                </a:lnTo>
                <a:lnTo>
                  <a:pt x="0" y="219964"/>
                </a:lnTo>
                <a:lnTo>
                  <a:pt x="0" y="1099820"/>
                </a:lnTo>
                <a:lnTo>
                  <a:pt x="4466" y="1144148"/>
                </a:lnTo>
                <a:lnTo>
                  <a:pt x="17277" y="1185436"/>
                </a:lnTo>
                <a:lnTo>
                  <a:pt x="37551" y="1222800"/>
                </a:lnTo>
                <a:lnTo>
                  <a:pt x="64404" y="1255355"/>
                </a:lnTo>
                <a:lnTo>
                  <a:pt x="96955" y="1282215"/>
                </a:lnTo>
                <a:lnTo>
                  <a:pt x="134320" y="1302497"/>
                </a:lnTo>
                <a:lnTo>
                  <a:pt x="175617" y="1315314"/>
                </a:lnTo>
                <a:lnTo>
                  <a:pt x="219963" y="1319784"/>
                </a:lnTo>
                <a:lnTo>
                  <a:pt x="1468627" y="1319784"/>
                </a:lnTo>
                <a:lnTo>
                  <a:pt x="1512974" y="1315314"/>
                </a:lnTo>
                <a:lnTo>
                  <a:pt x="1554271" y="1302497"/>
                </a:lnTo>
                <a:lnTo>
                  <a:pt x="1591636" y="1282215"/>
                </a:lnTo>
                <a:lnTo>
                  <a:pt x="1624187" y="1255355"/>
                </a:lnTo>
                <a:lnTo>
                  <a:pt x="1651040" y="1222800"/>
                </a:lnTo>
                <a:lnTo>
                  <a:pt x="1671314" y="1185436"/>
                </a:lnTo>
                <a:lnTo>
                  <a:pt x="1684125" y="1144148"/>
                </a:lnTo>
                <a:lnTo>
                  <a:pt x="1688591" y="1099820"/>
                </a:lnTo>
                <a:lnTo>
                  <a:pt x="1688591" y="219964"/>
                </a:lnTo>
                <a:lnTo>
                  <a:pt x="1684125" y="175617"/>
                </a:lnTo>
                <a:lnTo>
                  <a:pt x="1671314" y="134320"/>
                </a:lnTo>
                <a:lnTo>
                  <a:pt x="1651040" y="96955"/>
                </a:lnTo>
                <a:lnTo>
                  <a:pt x="1624187" y="64404"/>
                </a:lnTo>
                <a:lnTo>
                  <a:pt x="1591636" y="37551"/>
                </a:lnTo>
                <a:lnTo>
                  <a:pt x="1554271" y="17277"/>
                </a:lnTo>
                <a:lnTo>
                  <a:pt x="1512974" y="4466"/>
                </a:lnTo>
                <a:lnTo>
                  <a:pt x="1468627" y="0"/>
                </a:lnTo>
                <a:close/>
              </a:path>
            </a:pathLst>
          </a:custGeom>
          <a:solidFill>
            <a:srgbClr val="FFFFFF"/>
          </a:solidFill>
        </p:spPr>
        <p:txBody>
          <a:bodyPr wrap="square" lIns="0" tIns="0" rIns="0" bIns="0" rtlCol="0"/>
          <a:lstStyle/>
          <a:p>
            <a:pPr defTabSz="457200"/>
            <a:endParaRPr sz="1013" dirty="0">
              <a:solidFill>
                <a:prstClr val="black"/>
              </a:solidFill>
              <a:latin typeface="Calibri"/>
            </a:endParaRPr>
          </a:p>
        </p:txBody>
      </p:sp>
      <p:sp>
        <p:nvSpPr>
          <p:cNvPr id="16" name="object 16"/>
          <p:cNvSpPr/>
          <p:nvPr/>
        </p:nvSpPr>
        <p:spPr>
          <a:xfrm>
            <a:off x="8174405" y="4417839"/>
            <a:ext cx="950119" cy="742593"/>
          </a:xfrm>
          <a:custGeom>
            <a:avLst/>
            <a:gdLst/>
            <a:ahLst/>
            <a:cxnLst/>
            <a:rect l="l" t="t" r="r" b="b"/>
            <a:pathLst>
              <a:path w="1689100" h="1320165">
                <a:moveTo>
                  <a:pt x="0" y="219964"/>
                </a:moveTo>
                <a:lnTo>
                  <a:pt x="4466" y="175617"/>
                </a:lnTo>
                <a:lnTo>
                  <a:pt x="17277" y="134320"/>
                </a:lnTo>
                <a:lnTo>
                  <a:pt x="37551" y="96955"/>
                </a:lnTo>
                <a:lnTo>
                  <a:pt x="64404" y="64404"/>
                </a:lnTo>
                <a:lnTo>
                  <a:pt x="96955" y="37551"/>
                </a:lnTo>
                <a:lnTo>
                  <a:pt x="134320" y="17277"/>
                </a:lnTo>
                <a:lnTo>
                  <a:pt x="175617" y="4466"/>
                </a:lnTo>
                <a:lnTo>
                  <a:pt x="219963" y="0"/>
                </a:lnTo>
                <a:lnTo>
                  <a:pt x="1468627" y="0"/>
                </a:lnTo>
                <a:lnTo>
                  <a:pt x="1512974" y="4466"/>
                </a:lnTo>
                <a:lnTo>
                  <a:pt x="1554271" y="17277"/>
                </a:lnTo>
                <a:lnTo>
                  <a:pt x="1591636" y="37551"/>
                </a:lnTo>
                <a:lnTo>
                  <a:pt x="1624187" y="64404"/>
                </a:lnTo>
                <a:lnTo>
                  <a:pt x="1651040" y="96955"/>
                </a:lnTo>
                <a:lnTo>
                  <a:pt x="1671314" y="134320"/>
                </a:lnTo>
                <a:lnTo>
                  <a:pt x="1684125" y="175617"/>
                </a:lnTo>
                <a:lnTo>
                  <a:pt x="1688591" y="219964"/>
                </a:lnTo>
                <a:lnTo>
                  <a:pt x="1688591" y="1099820"/>
                </a:lnTo>
                <a:lnTo>
                  <a:pt x="1684125" y="1144148"/>
                </a:lnTo>
                <a:lnTo>
                  <a:pt x="1671314" y="1185436"/>
                </a:lnTo>
                <a:lnTo>
                  <a:pt x="1651040" y="1222800"/>
                </a:lnTo>
                <a:lnTo>
                  <a:pt x="1624187" y="1255355"/>
                </a:lnTo>
                <a:lnTo>
                  <a:pt x="1591636" y="1282215"/>
                </a:lnTo>
                <a:lnTo>
                  <a:pt x="1554271" y="1302497"/>
                </a:lnTo>
                <a:lnTo>
                  <a:pt x="1512974" y="1315314"/>
                </a:lnTo>
                <a:lnTo>
                  <a:pt x="1468627" y="1319784"/>
                </a:lnTo>
                <a:lnTo>
                  <a:pt x="219963" y="1319784"/>
                </a:lnTo>
                <a:lnTo>
                  <a:pt x="175617" y="1315314"/>
                </a:lnTo>
                <a:lnTo>
                  <a:pt x="134320" y="1302497"/>
                </a:lnTo>
                <a:lnTo>
                  <a:pt x="96955" y="1282215"/>
                </a:lnTo>
                <a:lnTo>
                  <a:pt x="64404" y="1255355"/>
                </a:lnTo>
                <a:lnTo>
                  <a:pt x="37551" y="1222800"/>
                </a:lnTo>
                <a:lnTo>
                  <a:pt x="17277" y="1185436"/>
                </a:lnTo>
                <a:lnTo>
                  <a:pt x="4466" y="1144148"/>
                </a:lnTo>
                <a:lnTo>
                  <a:pt x="0" y="1099820"/>
                </a:lnTo>
                <a:lnTo>
                  <a:pt x="0" y="219964"/>
                </a:lnTo>
                <a:close/>
              </a:path>
            </a:pathLst>
          </a:custGeom>
          <a:ln w="38100">
            <a:solidFill>
              <a:srgbClr val="E6B81E"/>
            </a:solidFill>
          </a:ln>
        </p:spPr>
        <p:txBody>
          <a:bodyPr wrap="square" lIns="0" tIns="0" rIns="0" bIns="0" rtlCol="0"/>
          <a:lstStyle/>
          <a:p>
            <a:pPr defTabSz="457200"/>
            <a:endParaRPr sz="1013" dirty="0">
              <a:solidFill>
                <a:prstClr val="black"/>
              </a:solidFill>
              <a:latin typeface="Calibri"/>
            </a:endParaRPr>
          </a:p>
        </p:txBody>
      </p:sp>
      <p:sp>
        <p:nvSpPr>
          <p:cNvPr id="17" name="object 17"/>
          <p:cNvSpPr/>
          <p:nvPr/>
        </p:nvSpPr>
        <p:spPr>
          <a:xfrm>
            <a:off x="3924159" y="3552017"/>
            <a:ext cx="950119" cy="742593"/>
          </a:xfrm>
          <a:custGeom>
            <a:avLst/>
            <a:gdLst/>
            <a:ahLst/>
            <a:cxnLst/>
            <a:rect l="l" t="t" r="r" b="b"/>
            <a:pathLst>
              <a:path w="1689100" h="1320164">
                <a:moveTo>
                  <a:pt x="1468628" y="0"/>
                </a:moveTo>
                <a:lnTo>
                  <a:pt x="219964" y="0"/>
                </a:lnTo>
                <a:lnTo>
                  <a:pt x="175617" y="4466"/>
                </a:lnTo>
                <a:lnTo>
                  <a:pt x="134320" y="17277"/>
                </a:lnTo>
                <a:lnTo>
                  <a:pt x="96955" y="37551"/>
                </a:lnTo>
                <a:lnTo>
                  <a:pt x="64404" y="64404"/>
                </a:lnTo>
                <a:lnTo>
                  <a:pt x="37551" y="96955"/>
                </a:lnTo>
                <a:lnTo>
                  <a:pt x="17277" y="134320"/>
                </a:lnTo>
                <a:lnTo>
                  <a:pt x="4466" y="175617"/>
                </a:lnTo>
                <a:lnTo>
                  <a:pt x="0" y="219963"/>
                </a:lnTo>
                <a:lnTo>
                  <a:pt x="0" y="1099819"/>
                </a:lnTo>
                <a:lnTo>
                  <a:pt x="4466" y="1144166"/>
                </a:lnTo>
                <a:lnTo>
                  <a:pt x="17277" y="1185463"/>
                </a:lnTo>
                <a:lnTo>
                  <a:pt x="37551" y="1222828"/>
                </a:lnTo>
                <a:lnTo>
                  <a:pt x="64404" y="1255379"/>
                </a:lnTo>
                <a:lnTo>
                  <a:pt x="96955" y="1282232"/>
                </a:lnTo>
                <a:lnTo>
                  <a:pt x="134320" y="1302506"/>
                </a:lnTo>
                <a:lnTo>
                  <a:pt x="175617" y="1315317"/>
                </a:lnTo>
                <a:lnTo>
                  <a:pt x="219964" y="1319783"/>
                </a:lnTo>
                <a:lnTo>
                  <a:pt x="1468628" y="1319783"/>
                </a:lnTo>
                <a:lnTo>
                  <a:pt x="1512974" y="1315317"/>
                </a:lnTo>
                <a:lnTo>
                  <a:pt x="1554271" y="1302506"/>
                </a:lnTo>
                <a:lnTo>
                  <a:pt x="1591636" y="1282232"/>
                </a:lnTo>
                <a:lnTo>
                  <a:pt x="1624187" y="1255379"/>
                </a:lnTo>
                <a:lnTo>
                  <a:pt x="1651040" y="1222828"/>
                </a:lnTo>
                <a:lnTo>
                  <a:pt x="1671314" y="1185463"/>
                </a:lnTo>
                <a:lnTo>
                  <a:pt x="1684125" y="1144166"/>
                </a:lnTo>
                <a:lnTo>
                  <a:pt x="1688592" y="1099819"/>
                </a:lnTo>
                <a:lnTo>
                  <a:pt x="1688592" y="219963"/>
                </a:lnTo>
                <a:lnTo>
                  <a:pt x="1684125" y="175617"/>
                </a:lnTo>
                <a:lnTo>
                  <a:pt x="1671314" y="134320"/>
                </a:lnTo>
                <a:lnTo>
                  <a:pt x="1651040" y="96955"/>
                </a:lnTo>
                <a:lnTo>
                  <a:pt x="1624187" y="64404"/>
                </a:lnTo>
                <a:lnTo>
                  <a:pt x="1591636" y="37551"/>
                </a:lnTo>
                <a:lnTo>
                  <a:pt x="1554271" y="17277"/>
                </a:lnTo>
                <a:lnTo>
                  <a:pt x="1512974" y="4466"/>
                </a:lnTo>
                <a:lnTo>
                  <a:pt x="1468628" y="0"/>
                </a:lnTo>
                <a:close/>
              </a:path>
            </a:pathLst>
          </a:custGeom>
          <a:solidFill>
            <a:srgbClr val="FFFFFF"/>
          </a:solidFill>
        </p:spPr>
        <p:txBody>
          <a:bodyPr wrap="square" lIns="0" tIns="0" rIns="0" bIns="0" rtlCol="0"/>
          <a:lstStyle/>
          <a:p>
            <a:pPr defTabSz="457200"/>
            <a:endParaRPr sz="1013" dirty="0">
              <a:solidFill>
                <a:prstClr val="black"/>
              </a:solidFill>
              <a:latin typeface="Calibri"/>
            </a:endParaRPr>
          </a:p>
        </p:txBody>
      </p:sp>
      <p:sp>
        <p:nvSpPr>
          <p:cNvPr id="18" name="object 18"/>
          <p:cNvSpPr/>
          <p:nvPr/>
        </p:nvSpPr>
        <p:spPr>
          <a:xfrm>
            <a:off x="3924159" y="3552017"/>
            <a:ext cx="950119" cy="742593"/>
          </a:xfrm>
          <a:custGeom>
            <a:avLst/>
            <a:gdLst/>
            <a:ahLst/>
            <a:cxnLst/>
            <a:rect l="l" t="t" r="r" b="b"/>
            <a:pathLst>
              <a:path w="1689100" h="1320164">
                <a:moveTo>
                  <a:pt x="0" y="219963"/>
                </a:moveTo>
                <a:lnTo>
                  <a:pt x="4466" y="175617"/>
                </a:lnTo>
                <a:lnTo>
                  <a:pt x="17277" y="134320"/>
                </a:lnTo>
                <a:lnTo>
                  <a:pt x="37551" y="96955"/>
                </a:lnTo>
                <a:lnTo>
                  <a:pt x="64404" y="64404"/>
                </a:lnTo>
                <a:lnTo>
                  <a:pt x="96955" y="37551"/>
                </a:lnTo>
                <a:lnTo>
                  <a:pt x="134320" y="17277"/>
                </a:lnTo>
                <a:lnTo>
                  <a:pt x="175617" y="4466"/>
                </a:lnTo>
                <a:lnTo>
                  <a:pt x="219964" y="0"/>
                </a:lnTo>
                <a:lnTo>
                  <a:pt x="1468628" y="0"/>
                </a:lnTo>
                <a:lnTo>
                  <a:pt x="1512974" y="4466"/>
                </a:lnTo>
                <a:lnTo>
                  <a:pt x="1554271" y="17277"/>
                </a:lnTo>
                <a:lnTo>
                  <a:pt x="1591636" y="37551"/>
                </a:lnTo>
                <a:lnTo>
                  <a:pt x="1624187" y="64404"/>
                </a:lnTo>
                <a:lnTo>
                  <a:pt x="1651040" y="96955"/>
                </a:lnTo>
                <a:lnTo>
                  <a:pt x="1671314" y="134320"/>
                </a:lnTo>
                <a:lnTo>
                  <a:pt x="1684125" y="175617"/>
                </a:lnTo>
                <a:lnTo>
                  <a:pt x="1688592" y="219963"/>
                </a:lnTo>
                <a:lnTo>
                  <a:pt x="1688592" y="1099819"/>
                </a:lnTo>
                <a:lnTo>
                  <a:pt x="1684125" y="1144166"/>
                </a:lnTo>
                <a:lnTo>
                  <a:pt x="1671314" y="1185463"/>
                </a:lnTo>
                <a:lnTo>
                  <a:pt x="1651040" y="1222828"/>
                </a:lnTo>
                <a:lnTo>
                  <a:pt x="1624187" y="1255379"/>
                </a:lnTo>
                <a:lnTo>
                  <a:pt x="1591636" y="1282232"/>
                </a:lnTo>
                <a:lnTo>
                  <a:pt x="1554271" y="1302506"/>
                </a:lnTo>
                <a:lnTo>
                  <a:pt x="1512974" y="1315317"/>
                </a:lnTo>
                <a:lnTo>
                  <a:pt x="1468628" y="1319783"/>
                </a:lnTo>
                <a:lnTo>
                  <a:pt x="219964" y="1319783"/>
                </a:lnTo>
                <a:lnTo>
                  <a:pt x="175617" y="1315317"/>
                </a:lnTo>
                <a:lnTo>
                  <a:pt x="134320" y="1302506"/>
                </a:lnTo>
                <a:lnTo>
                  <a:pt x="96955" y="1282232"/>
                </a:lnTo>
                <a:lnTo>
                  <a:pt x="64404" y="1255379"/>
                </a:lnTo>
                <a:lnTo>
                  <a:pt x="37551" y="1222828"/>
                </a:lnTo>
                <a:lnTo>
                  <a:pt x="17277" y="1185463"/>
                </a:lnTo>
                <a:lnTo>
                  <a:pt x="4466" y="1144166"/>
                </a:lnTo>
                <a:lnTo>
                  <a:pt x="0" y="1099819"/>
                </a:lnTo>
                <a:lnTo>
                  <a:pt x="0" y="219963"/>
                </a:lnTo>
                <a:close/>
              </a:path>
            </a:pathLst>
          </a:custGeom>
          <a:ln w="38099">
            <a:solidFill>
              <a:srgbClr val="E6B81E"/>
            </a:solidFill>
          </a:ln>
        </p:spPr>
        <p:txBody>
          <a:bodyPr wrap="square" lIns="0" tIns="0" rIns="0" bIns="0" rtlCol="0"/>
          <a:lstStyle/>
          <a:p>
            <a:pPr defTabSz="457200"/>
            <a:endParaRPr sz="1013" dirty="0">
              <a:solidFill>
                <a:prstClr val="black"/>
              </a:solidFill>
              <a:latin typeface="Calibri"/>
            </a:endParaRPr>
          </a:p>
        </p:txBody>
      </p:sp>
      <p:sp>
        <p:nvSpPr>
          <p:cNvPr id="19" name="object 19"/>
          <p:cNvSpPr/>
          <p:nvPr/>
        </p:nvSpPr>
        <p:spPr>
          <a:xfrm>
            <a:off x="6069856" y="4002073"/>
            <a:ext cx="950119" cy="742593"/>
          </a:xfrm>
          <a:custGeom>
            <a:avLst/>
            <a:gdLst/>
            <a:ahLst/>
            <a:cxnLst/>
            <a:rect l="l" t="t" r="r" b="b"/>
            <a:pathLst>
              <a:path w="1689100" h="1320164">
                <a:moveTo>
                  <a:pt x="1468628" y="0"/>
                </a:moveTo>
                <a:lnTo>
                  <a:pt x="219964" y="0"/>
                </a:lnTo>
                <a:lnTo>
                  <a:pt x="175617" y="4466"/>
                </a:lnTo>
                <a:lnTo>
                  <a:pt x="134320" y="17277"/>
                </a:lnTo>
                <a:lnTo>
                  <a:pt x="96955" y="37551"/>
                </a:lnTo>
                <a:lnTo>
                  <a:pt x="64404" y="64404"/>
                </a:lnTo>
                <a:lnTo>
                  <a:pt x="37551" y="96955"/>
                </a:lnTo>
                <a:lnTo>
                  <a:pt x="17277" y="134320"/>
                </a:lnTo>
                <a:lnTo>
                  <a:pt x="4466" y="175617"/>
                </a:lnTo>
                <a:lnTo>
                  <a:pt x="0" y="219963"/>
                </a:lnTo>
                <a:lnTo>
                  <a:pt x="0" y="1099819"/>
                </a:lnTo>
                <a:lnTo>
                  <a:pt x="4466" y="1144148"/>
                </a:lnTo>
                <a:lnTo>
                  <a:pt x="17277" y="1185436"/>
                </a:lnTo>
                <a:lnTo>
                  <a:pt x="37551" y="1222800"/>
                </a:lnTo>
                <a:lnTo>
                  <a:pt x="64404" y="1255355"/>
                </a:lnTo>
                <a:lnTo>
                  <a:pt x="96955" y="1282215"/>
                </a:lnTo>
                <a:lnTo>
                  <a:pt x="134320" y="1302497"/>
                </a:lnTo>
                <a:lnTo>
                  <a:pt x="175617" y="1315314"/>
                </a:lnTo>
                <a:lnTo>
                  <a:pt x="219964" y="1319783"/>
                </a:lnTo>
                <a:lnTo>
                  <a:pt x="1468628" y="1319783"/>
                </a:lnTo>
                <a:lnTo>
                  <a:pt x="1512974" y="1315314"/>
                </a:lnTo>
                <a:lnTo>
                  <a:pt x="1554271" y="1302497"/>
                </a:lnTo>
                <a:lnTo>
                  <a:pt x="1591636" y="1282215"/>
                </a:lnTo>
                <a:lnTo>
                  <a:pt x="1624187" y="1255355"/>
                </a:lnTo>
                <a:lnTo>
                  <a:pt x="1651040" y="1222800"/>
                </a:lnTo>
                <a:lnTo>
                  <a:pt x="1671314" y="1185436"/>
                </a:lnTo>
                <a:lnTo>
                  <a:pt x="1684125" y="1144148"/>
                </a:lnTo>
                <a:lnTo>
                  <a:pt x="1688591" y="1099819"/>
                </a:lnTo>
                <a:lnTo>
                  <a:pt x="1688591" y="219963"/>
                </a:lnTo>
                <a:lnTo>
                  <a:pt x="1684125" y="175617"/>
                </a:lnTo>
                <a:lnTo>
                  <a:pt x="1671314" y="134320"/>
                </a:lnTo>
                <a:lnTo>
                  <a:pt x="1651040" y="96955"/>
                </a:lnTo>
                <a:lnTo>
                  <a:pt x="1624187" y="64404"/>
                </a:lnTo>
                <a:lnTo>
                  <a:pt x="1591636" y="37551"/>
                </a:lnTo>
                <a:lnTo>
                  <a:pt x="1554271" y="17277"/>
                </a:lnTo>
                <a:lnTo>
                  <a:pt x="1512974" y="4466"/>
                </a:lnTo>
                <a:lnTo>
                  <a:pt x="1468628" y="0"/>
                </a:lnTo>
                <a:close/>
              </a:path>
            </a:pathLst>
          </a:custGeom>
          <a:solidFill>
            <a:srgbClr val="FFFFFF"/>
          </a:solidFill>
        </p:spPr>
        <p:txBody>
          <a:bodyPr wrap="square" lIns="0" tIns="0" rIns="0" bIns="0" rtlCol="0"/>
          <a:lstStyle/>
          <a:p>
            <a:pPr defTabSz="457200"/>
            <a:endParaRPr sz="1013" dirty="0">
              <a:solidFill>
                <a:prstClr val="black"/>
              </a:solidFill>
              <a:latin typeface="Calibri"/>
            </a:endParaRPr>
          </a:p>
        </p:txBody>
      </p:sp>
      <p:sp>
        <p:nvSpPr>
          <p:cNvPr id="20" name="object 20"/>
          <p:cNvSpPr/>
          <p:nvPr/>
        </p:nvSpPr>
        <p:spPr>
          <a:xfrm>
            <a:off x="6069856" y="4002073"/>
            <a:ext cx="950119" cy="742593"/>
          </a:xfrm>
          <a:custGeom>
            <a:avLst/>
            <a:gdLst/>
            <a:ahLst/>
            <a:cxnLst/>
            <a:rect l="l" t="t" r="r" b="b"/>
            <a:pathLst>
              <a:path w="1689100" h="1320164">
                <a:moveTo>
                  <a:pt x="0" y="219963"/>
                </a:moveTo>
                <a:lnTo>
                  <a:pt x="4466" y="175617"/>
                </a:lnTo>
                <a:lnTo>
                  <a:pt x="17277" y="134320"/>
                </a:lnTo>
                <a:lnTo>
                  <a:pt x="37551" y="96955"/>
                </a:lnTo>
                <a:lnTo>
                  <a:pt x="64404" y="64404"/>
                </a:lnTo>
                <a:lnTo>
                  <a:pt x="96955" y="37551"/>
                </a:lnTo>
                <a:lnTo>
                  <a:pt x="134320" y="17277"/>
                </a:lnTo>
                <a:lnTo>
                  <a:pt x="175617" y="4466"/>
                </a:lnTo>
                <a:lnTo>
                  <a:pt x="219964" y="0"/>
                </a:lnTo>
                <a:lnTo>
                  <a:pt x="1468628" y="0"/>
                </a:lnTo>
                <a:lnTo>
                  <a:pt x="1512974" y="4466"/>
                </a:lnTo>
                <a:lnTo>
                  <a:pt x="1554271" y="17277"/>
                </a:lnTo>
                <a:lnTo>
                  <a:pt x="1591636" y="37551"/>
                </a:lnTo>
                <a:lnTo>
                  <a:pt x="1624187" y="64404"/>
                </a:lnTo>
                <a:lnTo>
                  <a:pt x="1651040" y="96955"/>
                </a:lnTo>
                <a:lnTo>
                  <a:pt x="1671314" y="134320"/>
                </a:lnTo>
                <a:lnTo>
                  <a:pt x="1684125" y="175617"/>
                </a:lnTo>
                <a:lnTo>
                  <a:pt x="1688591" y="219963"/>
                </a:lnTo>
                <a:lnTo>
                  <a:pt x="1688591" y="1099819"/>
                </a:lnTo>
                <a:lnTo>
                  <a:pt x="1684125" y="1144148"/>
                </a:lnTo>
                <a:lnTo>
                  <a:pt x="1671314" y="1185436"/>
                </a:lnTo>
                <a:lnTo>
                  <a:pt x="1651040" y="1222800"/>
                </a:lnTo>
                <a:lnTo>
                  <a:pt x="1624187" y="1255355"/>
                </a:lnTo>
                <a:lnTo>
                  <a:pt x="1591636" y="1282215"/>
                </a:lnTo>
                <a:lnTo>
                  <a:pt x="1554271" y="1302497"/>
                </a:lnTo>
                <a:lnTo>
                  <a:pt x="1512974" y="1315314"/>
                </a:lnTo>
                <a:lnTo>
                  <a:pt x="1468628" y="1319783"/>
                </a:lnTo>
                <a:lnTo>
                  <a:pt x="219964" y="1319783"/>
                </a:lnTo>
                <a:lnTo>
                  <a:pt x="175617" y="1315314"/>
                </a:lnTo>
                <a:lnTo>
                  <a:pt x="134320" y="1302497"/>
                </a:lnTo>
                <a:lnTo>
                  <a:pt x="96955" y="1282215"/>
                </a:lnTo>
                <a:lnTo>
                  <a:pt x="64404" y="1255355"/>
                </a:lnTo>
                <a:lnTo>
                  <a:pt x="37551" y="1222800"/>
                </a:lnTo>
                <a:lnTo>
                  <a:pt x="17277" y="1185436"/>
                </a:lnTo>
                <a:lnTo>
                  <a:pt x="4466" y="1144148"/>
                </a:lnTo>
                <a:lnTo>
                  <a:pt x="0" y="1099819"/>
                </a:lnTo>
                <a:lnTo>
                  <a:pt x="0" y="219963"/>
                </a:lnTo>
                <a:close/>
              </a:path>
            </a:pathLst>
          </a:custGeom>
          <a:ln w="38099">
            <a:solidFill>
              <a:srgbClr val="E6B81E"/>
            </a:solidFill>
          </a:ln>
        </p:spPr>
        <p:txBody>
          <a:bodyPr wrap="square" lIns="0" tIns="0" rIns="0" bIns="0" rtlCol="0"/>
          <a:lstStyle/>
          <a:p>
            <a:pPr defTabSz="457200"/>
            <a:endParaRPr sz="1013" dirty="0">
              <a:solidFill>
                <a:prstClr val="black"/>
              </a:solidFill>
              <a:latin typeface="Calibri"/>
            </a:endParaRPr>
          </a:p>
        </p:txBody>
      </p:sp>
      <p:sp>
        <p:nvSpPr>
          <p:cNvPr id="21" name="object 21"/>
          <p:cNvSpPr/>
          <p:nvPr/>
        </p:nvSpPr>
        <p:spPr>
          <a:xfrm>
            <a:off x="3141490" y="1695213"/>
            <a:ext cx="950119" cy="743307"/>
          </a:xfrm>
          <a:custGeom>
            <a:avLst/>
            <a:gdLst/>
            <a:ahLst/>
            <a:cxnLst/>
            <a:rect l="l" t="t" r="r" b="b"/>
            <a:pathLst>
              <a:path w="1689100" h="1321435">
                <a:moveTo>
                  <a:pt x="1468373" y="0"/>
                </a:moveTo>
                <a:lnTo>
                  <a:pt x="220218" y="0"/>
                </a:lnTo>
                <a:lnTo>
                  <a:pt x="175838" y="4472"/>
                </a:lnTo>
                <a:lnTo>
                  <a:pt x="134502" y="17299"/>
                </a:lnTo>
                <a:lnTo>
                  <a:pt x="97095" y="37598"/>
                </a:lnTo>
                <a:lnTo>
                  <a:pt x="64503" y="64484"/>
                </a:lnTo>
                <a:lnTo>
                  <a:pt x="37611" y="97073"/>
                </a:lnTo>
                <a:lnTo>
                  <a:pt x="17306" y="134481"/>
                </a:lnTo>
                <a:lnTo>
                  <a:pt x="4474" y="175824"/>
                </a:lnTo>
                <a:lnTo>
                  <a:pt x="0" y="220218"/>
                </a:lnTo>
                <a:lnTo>
                  <a:pt x="0" y="1101090"/>
                </a:lnTo>
                <a:lnTo>
                  <a:pt x="4474" y="1145483"/>
                </a:lnTo>
                <a:lnTo>
                  <a:pt x="17306" y="1186826"/>
                </a:lnTo>
                <a:lnTo>
                  <a:pt x="37611" y="1224234"/>
                </a:lnTo>
                <a:lnTo>
                  <a:pt x="64503" y="1256823"/>
                </a:lnTo>
                <a:lnTo>
                  <a:pt x="97095" y="1283709"/>
                </a:lnTo>
                <a:lnTo>
                  <a:pt x="134502" y="1304008"/>
                </a:lnTo>
                <a:lnTo>
                  <a:pt x="175838" y="1316835"/>
                </a:lnTo>
                <a:lnTo>
                  <a:pt x="220218" y="1321308"/>
                </a:lnTo>
                <a:lnTo>
                  <a:pt x="1468373" y="1321308"/>
                </a:lnTo>
                <a:lnTo>
                  <a:pt x="1512767" y="1316835"/>
                </a:lnTo>
                <a:lnTo>
                  <a:pt x="1554110" y="1304008"/>
                </a:lnTo>
                <a:lnTo>
                  <a:pt x="1591518" y="1283709"/>
                </a:lnTo>
                <a:lnTo>
                  <a:pt x="1624107" y="1256823"/>
                </a:lnTo>
                <a:lnTo>
                  <a:pt x="1650993" y="1224234"/>
                </a:lnTo>
                <a:lnTo>
                  <a:pt x="1671292" y="1186826"/>
                </a:lnTo>
                <a:lnTo>
                  <a:pt x="1684119" y="1145483"/>
                </a:lnTo>
                <a:lnTo>
                  <a:pt x="1688591" y="1101090"/>
                </a:lnTo>
                <a:lnTo>
                  <a:pt x="1688591" y="220218"/>
                </a:lnTo>
                <a:lnTo>
                  <a:pt x="1684119" y="175824"/>
                </a:lnTo>
                <a:lnTo>
                  <a:pt x="1671292" y="134481"/>
                </a:lnTo>
                <a:lnTo>
                  <a:pt x="1650993" y="97073"/>
                </a:lnTo>
                <a:lnTo>
                  <a:pt x="1624107" y="64484"/>
                </a:lnTo>
                <a:lnTo>
                  <a:pt x="1591518" y="37598"/>
                </a:lnTo>
                <a:lnTo>
                  <a:pt x="1554110" y="17299"/>
                </a:lnTo>
                <a:lnTo>
                  <a:pt x="1512767" y="4472"/>
                </a:lnTo>
                <a:lnTo>
                  <a:pt x="1468373" y="0"/>
                </a:lnTo>
                <a:close/>
              </a:path>
            </a:pathLst>
          </a:custGeom>
          <a:solidFill>
            <a:srgbClr val="FFFFFF"/>
          </a:solidFill>
        </p:spPr>
        <p:txBody>
          <a:bodyPr wrap="square" lIns="0" tIns="0" rIns="0" bIns="0" rtlCol="0"/>
          <a:lstStyle/>
          <a:p>
            <a:pPr defTabSz="457200"/>
            <a:endParaRPr sz="1013" dirty="0">
              <a:solidFill>
                <a:prstClr val="black"/>
              </a:solidFill>
              <a:latin typeface="Calibri"/>
            </a:endParaRPr>
          </a:p>
        </p:txBody>
      </p:sp>
      <p:sp>
        <p:nvSpPr>
          <p:cNvPr id="22" name="object 22"/>
          <p:cNvSpPr/>
          <p:nvPr/>
        </p:nvSpPr>
        <p:spPr>
          <a:xfrm>
            <a:off x="3141490" y="1695213"/>
            <a:ext cx="950119" cy="743307"/>
          </a:xfrm>
          <a:custGeom>
            <a:avLst/>
            <a:gdLst/>
            <a:ahLst/>
            <a:cxnLst/>
            <a:rect l="l" t="t" r="r" b="b"/>
            <a:pathLst>
              <a:path w="1689100" h="1321435">
                <a:moveTo>
                  <a:pt x="0" y="220218"/>
                </a:moveTo>
                <a:lnTo>
                  <a:pt x="4474" y="175824"/>
                </a:lnTo>
                <a:lnTo>
                  <a:pt x="17306" y="134481"/>
                </a:lnTo>
                <a:lnTo>
                  <a:pt x="37611" y="97073"/>
                </a:lnTo>
                <a:lnTo>
                  <a:pt x="64503" y="64484"/>
                </a:lnTo>
                <a:lnTo>
                  <a:pt x="97095" y="37598"/>
                </a:lnTo>
                <a:lnTo>
                  <a:pt x="134502" y="17299"/>
                </a:lnTo>
                <a:lnTo>
                  <a:pt x="175838" y="4472"/>
                </a:lnTo>
                <a:lnTo>
                  <a:pt x="220218" y="0"/>
                </a:lnTo>
                <a:lnTo>
                  <a:pt x="1468373" y="0"/>
                </a:lnTo>
                <a:lnTo>
                  <a:pt x="1512767" y="4472"/>
                </a:lnTo>
                <a:lnTo>
                  <a:pt x="1554110" y="17299"/>
                </a:lnTo>
                <a:lnTo>
                  <a:pt x="1591518" y="37598"/>
                </a:lnTo>
                <a:lnTo>
                  <a:pt x="1624107" y="64484"/>
                </a:lnTo>
                <a:lnTo>
                  <a:pt x="1650993" y="97073"/>
                </a:lnTo>
                <a:lnTo>
                  <a:pt x="1671292" y="134481"/>
                </a:lnTo>
                <a:lnTo>
                  <a:pt x="1684119" y="175824"/>
                </a:lnTo>
                <a:lnTo>
                  <a:pt x="1688591" y="220218"/>
                </a:lnTo>
                <a:lnTo>
                  <a:pt x="1688591" y="1101090"/>
                </a:lnTo>
                <a:lnTo>
                  <a:pt x="1684119" y="1145483"/>
                </a:lnTo>
                <a:lnTo>
                  <a:pt x="1671292" y="1186826"/>
                </a:lnTo>
                <a:lnTo>
                  <a:pt x="1650993" y="1224234"/>
                </a:lnTo>
                <a:lnTo>
                  <a:pt x="1624107" y="1256823"/>
                </a:lnTo>
                <a:lnTo>
                  <a:pt x="1591518" y="1283709"/>
                </a:lnTo>
                <a:lnTo>
                  <a:pt x="1554110" y="1304008"/>
                </a:lnTo>
                <a:lnTo>
                  <a:pt x="1512767" y="1316835"/>
                </a:lnTo>
                <a:lnTo>
                  <a:pt x="1468373" y="1321308"/>
                </a:lnTo>
                <a:lnTo>
                  <a:pt x="220218" y="1321308"/>
                </a:lnTo>
                <a:lnTo>
                  <a:pt x="175838" y="1316835"/>
                </a:lnTo>
                <a:lnTo>
                  <a:pt x="134502" y="1304008"/>
                </a:lnTo>
                <a:lnTo>
                  <a:pt x="97095" y="1283709"/>
                </a:lnTo>
                <a:lnTo>
                  <a:pt x="64503" y="1256823"/>
                </a:lnTo>
                <a:lnTo>
                  <a:pt x="37611" y="1224234"/>
                </a:lnTo>
                <a:lnTo>
                  <a:pt x="17306" y="1186826"/>
                </a:lnTo>
                <a:lnTo>
                  <a:pt x="4474" y="1145483"/>
                </a:lnTo>
                <a:lnTo>
                  <a:pt x="0" y="1101090"/>
                </a:lnTo>
                <a:lnTo>
                  <a:pt x="0" y="220218"/>
                </a:lnTo>
                <a:close/>
              </a:path>
            </a:pathLst>
          </a:custGeom>
          <a:ln w="38100">
            <a:solidFill>
              <a:srgbClr val="E6B81E"/>
            </a:solidFill>
          </a:ln>
        </p:spPr>
        <p:txBody>
          <a:bodyPr wrap="square" lIns="0" tIns="0" rIns="0" bIns="0" rtlCol="0"/>
          <a:lstStyle/>
          <a:p>
            <a:pPr defTabSz="457200"/>
            <a:endParaRPr sz="1013" dirty="0">
              <a:solidFill>
                <a:prstClr val="black"/>
              </a:solidFill>
              <a:latin typeface="Calibri"/>
            </a:endParaRPr>
          </a:p>
        </p:txBody>
      </p:sp>
      <p:sp>
        <p:nvSpPr>
          <p:cNvPr id="23" name="object 23"/>
          <p:cNvSpPr/>
          <p:nvPr/>
        </p:nvSpPr>
        <p:spPr>
          <a:xfrm>
            <a:off x="8373286" y="3007663"/>
            <a:ext cx="949047" cy="743307"/>
          </a:xfrm>
          <a:custGeom>
            <a:avLst/>
            <a:gdLst/>
            <a:ahLst/>
            <a:cxnLst/>
            <a:rect l="l" t="t" r="r" b="b"/>
            <a:pathLst>
              <a:path w="1687195" h="1321435">
                <a:moveTo>
                  <a:pt x="1466850" y="0"/>
                </a:moveTo>
                <a:lnTo>
                  <a:pt x="220218" y="0"/>
                </a:lnTo>
                <a:lnTo>
                  <a:pt x="175824" y="4472"/>
                </a:lnTo>
                <a:lnTo>
                  <a:pt x="134481" y="17299"/>
                </a:lnTo>
                <a:lnTo>
                  <a:pt x="97073" y="37598"/>
                </a:lnTo>
                <a:lnTo>
                  <a:pt x="64484" y="64484"/>
                </a:lnTo>
                <a:lnTo>
                  <a:pt x="37598" y="97073"/>
                </a:lnTo>
                <a:lnTo>
                  <a:pt x="17299" y="134481"/>
                </a:lnTo>
                <a:lnTo>
                  <a:pt x="4472" y="175824"/>
                </a:lnTo>
                <a:lnTo>
                  <a:pt x="0" y="220218"/>
                </a:lnTo>
                <a:lnTo>
                  <a:pt x="0" y="1101090"/>
                </a:lnTo>
                <a:lnTo>
                  <a:pt x="4472" y="1145483"/>
                </a:lnTo>
                <a:lnTo>
                  <a:pt x="17299" y="1186826"/>
                </a:lnTo>
                <a:lnTo>
                  <a:pt x="37598" y="1224234"/>
                </a:lnTo>
                <a:lnTo>
                  <a:pt x="64484" y="1256823"/>
                </a:lnTo>
                <a:lnTo>
                  <a:pt x="97073" y="1283709"/>
                </a:lnTo>
                <a:lnTo>
                  <a:pt x="134481" y="1304008"/>
                </a:lnTo>
                <a:lnTo>
                  <a:pt x="175824" y="1316835"/>
                </a:lnTo>
                <a:lnTo>
                  <a:pt x="220218" y="1321308"/>
                </a:lnTo>
                <a:lnTo>
                  <a:pt x="1466850" y="1321308"/>
                </a:lnTo>
                <a:lnTo>
                  <a:pt x="1511243" y="1316835"/>
                </a:lnTo>
                <a:lnTo>
                  <a:pt x="1552586" y="1304008"/>
                </a:lnTo>
                <a:lnTo>
                  <a:pt x="1589994" y="1283709"/>
                </a:lnTo>
                <a:lnTo>
                  <a:pt x="1622583" y="1256823"/>
                </a:lnTo>
                <a:lnTo>
                  <a:pt x="1649469" y="1224234"/>
                </a:lnTo>
                <a:lnTo>
                  <a:pt x="1669768" y="1186826"/>
                </a:lnTo>
                <a:lnTo>
                  <a:pt x="1682595" y="1145483"/>
                </a:lnTo>
                <a:lnTo>
                  <a:pt x="1687068" y="1101090"/>
                </a:lnTo>
                <a:lnTo>
                  <a:pt x="1687068" y="220218"/>
                </a:lnTo>
                <a:lnTo>
                  <a:pt x="1682595" y="175824"/>
                </a:lnTo>
                <a:lnTo>
                  <a:pt x="1669768" y="134481"/>
                </a:lnTo>
                <a:lnTo>
                  <a:pt x="1649469" y="97073"/>
                </a:lnTo>
                <a:lnTo>
                  <a:pt x="1622583" y="64484"/>
                </a:lnTo>
                <a:lnTo>
                  <a:pt x="1589994" y="37598"/>
                </a:lnTo>
                <a:lnTo>
                  <a:pt x="1552586" y="17299"/>
                </a:lnTo>
                <a:lnTo>
                  <a:pt x="1511243" y="4472"/>
                </a:lnTo>
                <a:lnTo>
                  <a:pt x="1466850" y="0"/>
                </a:lnTo>
                <a:close/>
              </a:path>
            </a:pathLst>
          </a:custGeom>
          <a:solidFill>
            <a:srgbClr val="FFFFFF"/>
          </a:solidFill>
        </p:spPr>
        <p:txBody>
          <a:bodyPr wrap="square" lIns="0" tIns="0" rIns="0" bIns="0" rtlCol="0"/>
          <a:lstStyle/>
          <a:p>
            <a:pPr defTabSz="457200"/>
            <a:endParaRPr sz="1013" dirty="0">
              <a:solidFill>
                <a:prstClr val="black"/>
              </a:solidFill>
              <a:latin typeface="Calibri"/>
            </a:endParaRPr>
          </a:p>
        </p:txBody>
      </p:sp>
      <p:sp>
        <p:nvSpPr>
          <p:cNvPr id="24" name="object 24"/>
          <p:cNvSpPr/>
          <p:nvPr/>
        </p:nvSpPr>
        <p:spPr>
          <a:xfrm>
            <a:off x="8373286" y="3007663"/>
            <a:ext cx="949047" cy="743307"/>
          </a:xfrm>
          <a:custGeom>
            <a:avLst/>
            <a:gdLst/>
            <a:ahLst/>
            <a:cxnLst/>
            <a:rect l="l" t="t" r="r" b="b"/>
            <a:pathLst>
              <a:path w="1687195" h="1321435">
                <a:moveTo>
                  <a:pt x="0" y="220218"/>
                </a:moveTo>
                <a:lnTo>
                  <a:pt x="4472" y="175824"/>
                </a:lnTo>
                <a:lnTo>
                  <a:pt x="17299" y="134481"/>
                </a:lnTo>
                <a:lnTo>
                  <a:pt x="37598" y="97073"/>
                </a:lnTo>
                <a:lnTo>
                  <a:pt x="64484" y="64484"/>
                </a:lnTo>
                <a:lnTo>
                  <a:pt x="97073" y="37598"/>
                </a:lnTo>
                <a:lnTo>
                  <a:pt x="134481" y="17299"/>
                </a:lnTo>
                <a:lnTo>
                  <a:pt x="175824" y="4472"/>
                </a:lnTo>
                <a:lnTo>
                  <a:pt x="220218" y="0"/>
                </a:lnTo>
                <a:lnTo>
                  <a:pt x="1466850" y="0"/>
                </a:lnTo>
                <a:lnTo>
                  <a:pt x="1511243" y="4472"/>
                </a:lnTo>
                <a:lnTo>
                  <a:pt x="1552586" y="17299"/>
                </a:lnTo>
                <a:lnTo>
                  <a:pt x="1589994" y="37598"/>
                </a:lnTo>
                <a:lnTo>
                  <a:pt x="1622583" y="64484"/>
                </a:lnTo>
                <a:lnTo>
                  <a:pt x="1649469" y="97073"/>
                </a:lnTo>
                <a:lnTo>
                  <a:pt x="1669768" y="134481"/>
                </a:lnTo>
                <a:lnTo>
                  <a:pt x="1682595" y="175824"/>
                </a:lnTo>
                <a:lnTo>
                  <a:pt x="1687068" y="220218"/>
                </a:lnTo>
                <a:lnTo>
                  <a:pt x="1687068" y="1101090"/>
                </a:lnTo>
                <a:lnTo>
                  <a:pt x="1682595" y="1145483"/>
                </a:lnTo>
                <a:lnTo>
                  <a:pt x="1669768" y="1186826"/>
                </a:lnTo>
                <a:lnTo>
                  <a:pt x="1649469" y="1224234"/>
                </a:lnTo>
                <a:lnTo>
                  <a:pt x="1622583" y="1256823"/>
                </a:lnTo>
                <a:lnTo>
                  <a:pt x="1589994" y="1283709"/>
                </a:lnTo>
                <a:lnTo>
                  <a:pt x="1552586" y="1304008"/>
                </a:lnTo>
                <a:lnTo>
                  <a:pt x="1511243" y="1316835"/>
                </a:lnTo>
                <a:lnTo>
                  <a:pt x="1466850" y="1321308"/>
                </a:lnTo>
                <a:lnTo>
                  <a:pt x="220218" y="1321308"/>
                </a:lnTo>
                <a:lnTo>
                  <a:pt x="175824" y="1316835"/>
                </a:lnTo>
                <a:lnTo>
                  <a:pt x="134481" y="1304008"/>
                </a:lnTo>
                <a:lnTo>
                  <a:pt x="97073" y="1283709"/>
                </a:lnTo>
                <a:lnTo>
                  <a:pt x="64484" y="1256823"/>
                </a:lnTo>
                <a:lnTo>
                  <a:pt x="37598" y="1224234"/>
                </a:lnTo>
                <a:lnTo>
                  <a:pt x="17299" y="1186826"/>
                </a:lnTo>
                <a:lnTo>
                  <a:pt x="4472" y="1145483"/>
                </a:lnTo>
                <a:lnTo>
                  <a:pt x="0" y="1101090"/>
                </a:lnTo>
                <a:lnTo>
                  <a:pt x="0" y="220218"/>
                </a:lnTo>
                <a:close/>
              </a:path>
            </a:pathLst>
          </a:custGeom>
          <a:ln w="38100">
            <a:solidFill>
              <a:srgbClr val="E6B81E"/>
            </a:solidFill>
          </a:ln>
        </p:spPr>
        <p:txBody>
          <a:bodyPr wrap="square" lIns="0" tIns="0" rIns="0" bIns="0" rtlCol="0"/>
          <a:lstStyle/>
          <a:p>
            <a:pPr defTabSz="457200"/>
            <a:endParaRPr sz="1013" dirty="0">
              <a:solidFill>
                <a:prstClr val="black"/>
              </a:solidFill>
              <a:latin typeface="Calibri"/>
            </a:endParaRPr>
          </a:p>
        </p:txBody>
      </p:sp>
      <p:sp>
        <p:nvSpPr>
          <p:cNvPr id="25" name="object 25"/>
          <p:cNvSpPr/>
          <p:nvPr/>
        </p:nvSpPr>
        <p:spPr>
          <a:xfrm>
            <a:off x="3247789" y="2623614"/>
            <a:ext cx="950119" cy="743307"/>
          </a:xfrm>
          <a:custGeom>
            <a:avLst/>
            <a:gdLst/>
            <a:ahLst/>
            <a:cxnLst/>
            <a:rect l="l" t="t" r="r" b="b"/>
            <a:pathLst>
              <a:path w="1689100" h="1321435">
                <a:moveTo>
                  <a:pt x="1468373" y="0"/>
                </a:moveTo>
                <a:lnTo>
                  <a:pt x="220218" y="0"/>
                </a:lnTo>
                <a:lnTo>
                  <a:pt x="175838" y="4472"/>
                </a:lnTo>
                <a:lnTo>
                  <a:pt x="134502" y="17299"/>
                </a:lnTo>
                <a:lnTo>
                  <a:pt x="97095" y="37598"/>
                </a:lnTo>
                <a:lnTo>
                  <a:pt x="64503" y="64484"/>
                </a:lnTo>
                <a:lnTo>
                  <a:pt x="37611" y="97073"/>
                </a:lnTo>
                <a:lnTo>
                  <a:pt x="17306" y="134481"/>
                </a:lnTo>
                <a:lnTo>
                  <a:pt x="4474" y="175824"/>
                </a:lnTo>
                <a:lnTo>
                  <a:pt x="0" y="220218"/>
                </a:lnTo>
                <a:lnTo>
                  <a:pt x="0" y="1101089"/>
                </a:lnTo>
                <a:lnTo>
                  <a:pt x="4474" y="1145483"/>
                </a:lnTo>
                <a:lnTo>
                  <a:pt x="17306" y="1186826"/>
                </a:lnTo>
                <a:lnTo>
                  <a:pt x="37611" y="1224234"/>
                </a:lnTo>
                <a:lnTo>
                  <a:pt x="64503" y="1256823"/>
                </a:lnTo>
                <a:lnTo>
                  <a:pt x="97095" y="1283709"/>
                </a:lnTo>
                <a:lnTo>
                  <a:pt x="134502" y="1304008"/>
                </a:lnTo>
                <a:lnTo>
                  <a:pt x="175838" y="1316835"/>
                </a:lnTo>
                <a:lnTo>
                  <a:pt x="220218" y="1321308"/>
                </a:lnTo>
                <a:lnTo>
                  <a:pt x="1468373" y="1321308"/>
                </a:lnTo>
                <a:lnTo>
                  <a:pt x="1512767" y="1316835"/>
                </a:lnTo>
                <a:lnTo>
                  <a:pt x="1554110" y="1304008"/>
                </a:lnTo>
                <a:lnTo>
                  <a:pt x="1591518" y="1283709"/>
                </a:lnTo>
                <a:lnTo>
                  <a:pt x="1624107" y="1256823"/>
                </a:lnTo>
                <a:lnTo>
                  <a:pt x="1650993" y="1224234"/>
                </a:lnTo>
                <a:lnTo>
                  <a:pt x="1671292" y="1186826"/>
                </a:lnTo>
                <a:lnTo>
                  <a:pt x="1684119" y="1145483"/>
                </a:lnTo>
                <a:lnTo>
                  <a:pt x="1688591" y="1101089"/>
                </a:lnTo>
                <a:lnTo>
                  <a:pt x="1688591" y="220218"/>
                </a:lnTo>
                <a:lnTo>
                  <a:pt x="1684119" y="175824"/>
                </a:lnTo>
                <a:lnTo>
                  <a:pt x="1671292" y="134481"/>
                </a:lnTo>
                <a:lnTo>
                  <a:pt x="1650993" y="97073"/>
                </a:lnTo>
                <a:lnTo>
                  <a:pt x="1624107" y="64484"/>
                </a:lnTo>
                <a:lnTo>
                  <a:pt x="1591518" y="37598"/>
                </a:lnTo>
                <a:lnTo>
                  <a:pt x="1554110" y="17299"/>
                </a:lnTo>
                <a:lnTo>
                  <a:pt x="1512767" y="4472"/>
                </a:lnTo>
                <a:lnTo>
                  <a:pt x="1468373" y="0"/>
                </a:lnTo>
                <a:close/>
              </a:path>
            </a:pathLst>
          </a:custGeom>
          <a:solidFill>
            <a:srgbClr val="FFFFFF"/>
          </a:solidFill>
        </p:spPr>
        <p:txBody>
          <a:bodyPr wrap="square" lIns="0" tIns="0" rIns="0" bIns="0" rtlCol="0"/>
          <a:lstStyle/>
          <a:p>
            <a:pPr defTabSz="457200"/>
            <a:endParaRPr sz="1013" dirty="0">
              <a:solidFill>
                <a:prstClr val="black"/>
              </a:solidFill>
              <a:latin typeface="Calibri"/>
            </a:endParaRPr>
          </a:p>
        </p:txBody>
      </p:sp>
      <p:sp>
        <p:nvSpPr>
          <p:cNvPr id="26" name="object 26"/>
          <p:cNvSpPr/>
          <p:nvPr/>
        </p:nvSpPr>
        <p:spPr>
          <a:xfrm>
            <a:off x="3247789" y="2623614"/>
            <a:ext cx="950119" cy="743307"/>
          </a:xfrm>
          <a:custGeom>
            <a:avLst/>
            <a:gdLst/>
            <a:ahLst/>
            <a:cxnLst/>
            <a:rect l="l" t="t" r="r" b="b"/>
            <a:pathLst>
              <a:path w="1689100" h="1321435">
                <a:moveTo>
                  <a:pt x="0" y="220218"/>
                </a:moveTo>
                <a:lnTo>
                  <a:pt x="4474" y="175824"/>
                </a:lnTo>
                <a:lnTo>
                  <a:pt x="17306" y="134481"/>
                </a:lnTo>
                <a:lnTo>
                  <a:pt x="37611" y="97073"/>
                </a:lnTo>
                <a:lnTo>
                  <a:pt x="64503" y="64484"/>
                </a:lnTo>
                <a:lnTo>
                  <a:pt x="97095" y="37598"/>
                </a:lnTo>
                <a:lnTo>
                  <a:pt x="134502" y="17299"/>
                </a:lnTo>
                <a:lnTo>
                  <a:pt x="175838" y="4472"/>
                </a:lnTo>
                <a:lnTo>
                  <a:pt x="220218" y="0"/>
                </a:lnTo>
                <a:lnTo>
                  <a:pt x="1468373" y="0"/>
                </a:lnTo>
                <a:lnTo>
                  <a:pt x="1512767" y="4472"/>
                </a:lnTo>
                <a:lnTo>
                  <a:pt x="1554110" y="17299"/>
                </a:lnTo>
                <a:lnTo>
                  <a:pt x="1591518" y="37598"/>
                </a:lnTo>
                <a:lnTo>
                  <a:pt x="1624107" y="64484"/>
                </a:lnTo>
                <a:lnTo>
                  <a:pt x="1650993" y="97073"/>
                </a:lnTo>
                <a:lnTo>
                  <a:pt x="1671292" y="134481"/>
                </a:lnTo>
                <a:lnTo>
                  <a:pt x="1684119" y="175824"/>
                </a:lnTo>
                <a:lnTo>
                  <a:pt x="1688591" y="220218"/>
                </a:lnTo>
                <a:lnTo>
                  <a:pt x="1688591" y="1101089"/>
                </a:lnTo>
                <a:lnTo>
                  <a:pt x="1684119" y="1145483"/>
                </a:lnTo>
                <a:lnTo>
                  <a:pt x="1671292" y="1186826"/>
                </a:lnTo>
                <a:lnTo>
                  <a:pt x="1650993" y="1224234"/>
                </a:lnTo>
                <a:lnTo>
                  <a:pt x="1624107" y="1256823"/>
                </a:lnTo>
                <a:lnTo>
                  <a:pt x="1591518" y="1283709"/>
                </a:lnTo>
                <a:lnTo>
                  <a:pt x="1554110" y="1304008"/>
                </a:lnTo>
                <a:lnTo>
                  <a:pt x="1512767" y="1316835"/>
                </a:lnTo>
                <a:lnTo>
                  <a:pt x="1468373" y="1321308"/>
                </a:lnTo>
                <a:lnTo>
                  <a:pt x="220218" y="1321308"/>
                </a:lnTo>
                <a:lnTo>
                  <a:pt x="175838" y="1316835"/>
                </a:lnTo>
                <a:lnTo>
                  <a:pt x="134502" y="1304008"/>
                </a:lnTo>
                <a:lnTo>
                  <a:pt x="97095" y="1283709"/>
                </a:lnTo>
                <a:lnTo>
                  <a:pt x="64503" y="1256823"/>
                </a:lnTo>
                <a:lnTo>
                  <a:pt x="37611" y="1224234"/>
                </a:lnTo>
                <a:lnTo>
                  <a:pt x="17306" y="1186826"/>
                </a:lnTo>
                <a:lnTo>
                  <a:pt x="4474" y="1145483"/>
                </a:lnTo>
                <a:lnTo>
                  <a:pt x="0" y="1101089"/>
                </a:lnTo>
                <a:lnTo>
                  <a:pt x="0" y="220218"/>
                </a:lnTo>
                <a:close/>
              </a:path>
            </a:pathLst>
          </a:custGeom>
          <a:ln w="38100">
            <a:solidFill>
              <a:srgbClr val="000000"/>
            </a:solidFill>
          </a:ln>
        </p:spPr>
        <p:txBody>
          <a:bodyPr wrap="square" lIns="0" tIns="0" rIns="0" bIns="0" rtlCol="0"/>
          <a:lstStyle/>
          <a:p>
            <a:pPr defTabSz="457200"/>
            <a:endParaRPr sz="1013" dirty="0">
              <a:solidFill>
                <a:prstClr val="black"/>
              </a:solidFill>
              <a:latin typeface="Calibri"/>
            </a:endParaRPr>
          </a:p>
        </p:txBody>
      </p:sp>
      <p:sp>
        <p:nvSpPr>
          <p:cNvPr id="27" name="object 27"/>
          <p:cNvSpPr/>
          <p:nvPr/>
        </p:nvSpPr>
        <p:spPr>
          <a:xfrm>
            <a:off x="2867170" y="4139233"/>
            <a:ext cx="950119" cy="743307"/>
          </a:xfrm>
          <a:custGeom>
            <a:avLst/>
            <a:gdLst/>
            <a:ahLst/>
            <a:cxnLst/>
            <a:rect l="l" t="t" r="r" b="b"/>
            <a:pathLst>
              <a:path w="1689100" h="1321435">
                <a:moveTo>
                  <a:pt x="1468373" y="0"/>
                </a:moveTo>
                <a:lnTo>
                  <a:pt x="220218" y="0"/>
                </a:lnTo>
                <a:lnTo>
                  <a:pt x="175838" y="4472"/>
                </a:lnTo>
                <a:lnTo>
                  <a:pt x="134502" y="17299"/>
                </a:lnTo>
                <a:lnTo>
                  <a:pt x="97095" y="37598"/>
                </a:lnTo>
                <a:lnTo>
                  <a:pt x="64503" y="64484"/>
                </a:lnTo>
                <a:lnTo>
                  <a:pt x="37611" y="97073"/>
                </a:lnTo>
                <a:lnTo>
                  <a:pt x="17306" y="134481"/>
                </a:lnTo>
                <a:lnTo>
                  <a:pt x="4474" y="175824"/>
                </a:lnTo>
                <a:lnTo>
                  <a:pt x="0" y="220218"/>
                </a:lnTo>
                <a:lnTo>
                  <a:pt x="0" y="1101090"/>
                </a:lnTo>
                <a:lnTo>
                  <a:pt x="4474" y="1145469"/>
                </a:lnTo>
                <a:lnTo>
                  <a:pt x="17306" y="1186805"/>
                </a:lnTo>
                <a:lnTo>
                  <a:pt x="37611" y="1224212"/>
                </a:lnTo>
                <a:lnTo>
                  <a:pt x="64503" y="1256804"/>
                </a:lnTo>
                <a:lnTo>
                  <a:pt x="97095" y="1283696"/>
                </a:lnTo>
                <a:lnTo>
                  <a:pt x="134502" y="1304001"/>
                </a:lnTo>
                <a:lnTo>
                  <a:pt x="175838" y="1316833"/>
                </a:lnTo>
                <a:lnTo>
                  <a:pt x="220218" y="1321308"/>
                </a:lnTo>
                <a:lnTo>
                  <a:pt x="1468373" y="1321308"/>
                </a:lnTo>
                <a:lnTo>
                  <a:pt x="1512767" y="1316833"/>
                </a:lnTo>
                <a:lnTo>
                  <a:pt x="1554110" y="1304001"/>
                </a:lnTo>
                <a:lnTo>
                  <a:pt x="1591518" y="1283696"/>
                </a:lnTo>
                <a:lnTo>
                  <a:pt x="1624107" y="1256804"/>
                </a:lnTo>
                <a:lnTo>
                  <a:pt x="1650993" y="1224212"/>
                </a:lnTo>
                <a:lnTo>
                  <a:pt x="1671292" y="1186805"/>
                </a:lnTo>
                <a:lnTo>
                  <a:pt x="1684119" y="1145469"/>
                </a:lnTo>
                <a:lnTo>
                  <a:pt x="1688591" y="1101090"/>
                </a:lnTo>
                <a:lnTo>
                  <a:pt x="1688591" y="220218"/>
                </a:lnTo>
                <a:lnTo>
                  <a:pt x="1684119" y="175824"/>
                </a:lnTo>
                <a:lnTo>
                  <a:pt x="1671292" y="134481"/>
                </a:lnTo>
                <a:lnTo>
                  <a:pt x="1650993" y="97073"/>
                </a:lnTo>
                <a:lnTo>
                  <a:pt x="1624107" y="64484"/>
                </a:lnTo>
                <a:lnTo>
                  <a:pt x="1591518" y="37598"/>
                </a:lnTo>
                <a:lnTo>
                  <a:pt x="1554110" y="17299"/>
                </a:lnTo>
                <a:lnTo>
                  <a:pt x="1512767" y="4472"/>
                </a:lnTo>
                <a:lnTo>
                  <a:pt x="1468373" y="0"/>
                </a:lnTo>
                <a:close/>
              </a:path>
            </a:pathLst>
          </a:custGeom>
          <a:solidFill>
            <a:srgbClr val="FFFFFF"/>
          </a:solidFill>
        </p:spPr>
        <p:txBody>
          <a:bodyPr wrap="square" lIns="0" tIns="0" rIns="0" bIns="0" rtlCol="0"/>
          <a:lstStyle/>
          <a:p>
            <a:pPr defTabSz="457200"/>
            <a:endParaRPr sz="1013" dirty="0">
              <a:solidFill>
                <a:prstClr val="black"/>
              </a:solidFill>
              <a:latin typeface="Calibri"/>
            </a:endParaRPr>
          </a:p>
        </p:txBody>
      </p:sp>
      <p:sp>
        <p:nvSpPr>
          <p:cNvPr id="28" name="object 28"/>
          <p:cNvSpPr/>
          <p:nvPr/>
        </p:nvSpPr>
        <p:spPr>
          <a:xfrm>
            <a:off x="2867170" y="4139233"/>
            <a:ext cx="950119" cy="743307"/>
          </a:xfrm>
          <a:custGeom>
            <a:avLst/>
            <a:gdLst/>
            <a:ahLst/>
            <a:cxnLst/>
            <a:rect l="l" t="t" r="r" b="b"/>
            <a:pathLst>
              <a:path w="1689100" h="1321435">
                <a:moveTo>
                  <a:pt x="0" y="220218"/>
                </a:moveTo>
                <a:lnTo>
                  <a:pt x="4474" y="175824"/>
                </a:lnTo>
                <a:lnTo>
                  <a:pt x="17306" y="134481"/>
                </a:lnTo>
                <a:lnTo>
                  <a:pt x="37611" y="97073"/>
                </a:lnTo>
                <a:lnTo>
                  <a:pt x="64503" y="64484"/>
                </a:lnTo>
                <a:lnTo>
                  <a:pt x="97095" y="37598"/>
                </a:lnTo>
                <a:lnTo>
                  <a:pt x="134502" y="17299"/>
                </a:lnTo>
                <a:lnTo>
                  <a:pt x="175838" y="4472"/>
                </a:lnTo>
                <a:lnTo>
                  <a:pt x="220218" y="0"/>
                </a:lnTo>
                <a:lnTo>
                  <a:pt x="1468373" y="0"/>
                </a:lnTo>
                <a:lnTo>
                  <a:pt x="1512767" y="4472"/>
                </a:lnTo>
                <a:lnTo>
                  <a:pt x="1554110" y="17299"/>
                </a:lnTo>
                <a:lnTo>
                  <a:pt x="1591518" y="37598"/>
                </a:lnTo>
                <a:lnTo>
                  <a:pt x="1624107" y="64484"/>
                </a:lnTo>
                <a:lnTo>
                  <a:pt x="1650993" y="97073"/>
                </a:lnTo>
                <a:lnTo>
                  <a:pt x="1671292" y="134481"/>
                </a:lnTo>
                <a:lnTo>
                  <a:pt x="1684119" y="175824"/>
                </a:lnTo>
                <a:lnTo>
                  <a:pt x="1688591" y="220218"/>
                </a:lnTo>
                <a:lnTo>
                  <a:pt x="1688591" y="1101090"/>
                </a:lnTo>
                <a:lnTo>
                  <a:pt x="1684119" y="1145469"/>
                </a:lnTo>
                <a:lnTo>
                  <a:pt x="1671292" y="1186805"/>
                </a:lnTo>
                <a:lnTo>
                  <a:pt x="1650993" y="1224212"/>
                </a:lnTo>
                <a:lnTo>
                  <a:pt x="1624107" y="1256804"/>
                </a:lnTo>
                <a:lnTo>
                  <a:pt x="1591518" y="1283696"/>
                </a:lnTo>
                <a:lnTo>
                  <a:pt x="1554110" y="1304001"/>
                </a:lnTo>
                <a:lnTo>
                  <a:pt x="1512767" y="1316833"/>
                </a:lnTo>
                <a:lnTo>
                  <a:pt x="1468373" y="1321308"/>
                </a:lnTo>
                <a:lnTo>
                  <a:pt x="220218" y="1321308"/>
                </a:lnTo>
                <a:lnTo>
                  <a:pt x="175838" y="1316833"/>
                </a:lnTo>
                <a:lnTo>
                  <a:pt x="134502" y="1304001"/>
                </a:lnTo>
                <a:lnTo>
                  <a:pt x="97095" y="1283696"/>
                </a:lnTo>
                <a:lnTo>
                  <a:pt x="64503" y="1256804"/>
                </a:lnTo>
                <a:lnTo>
                  <a:pt x="37611" y="1224212"/>
                </a:lnTo>
                <a:lnTo>
                  <a:pt x="17306" y="1186805"/>
                </a:lnTo>
                <a:lnTo>
                  <a:pt x="4474" y="1145469"/>
                </a:lnTo>
                <a:lnTo>
                  <a:pt x="0" y="1101090"/>
                </a:lnTo>
                <a:lnTo>
                  <a:pt x="0" y="220218"/>
                </a:lnTo>
                <a:close/>
              </a:path>
            </a:pathLst>
          </a:custGeom>
          <a:ln w="38100">
            <a:solidFill>
              <a:srgbClr val="000000"/>
            </a:solidFill>
          </a:ln>
        </p:spPr>
        <p:txBody>
          <a:bodyPr wrap="square" lIns="0" tIns="0" rIns="0" bIns="0" rtlCol="0"/>
          <a:lstStyle/>
          <a:p>
            <a:pPr defTabSz="457200"/>
            <a:endParaRPr sz="1013" dirty="0">
              <a:solidFill>
                <a:prstClr val="black"/>
              </a:solidFill>
              <a:latin typeface="Calibri"/>
            </a:endParaRPr>
          </a:p>
        </p:txBody>
      </p:sp>
      <p:sp>
        <p:nvSpPr>
          <p:cNvPr id="29" name="object 29"/>
          <p:cNvSpPr/>
          <p:nvPr/>
        </p:nvSpPr>
        <p:spPr>
          <a:xfrm>
            <a:off x="8143114" y="2107854"/>
            <a:ext cx="950119" cy="743307"/>
          </a:xfrm>
          <a:custGeom>
            <a:avLst/>
            <a:gdLst/>
            <a:ahLst/>
            <a:cxnLst/>
            <a:rect l="l" t="t" r="r" b="b"/>
            <a:pathLst>
              <a:path w="1689100" h="1321435">
                <a:moveTo>
                  <a:pt x="1468374" y="0"/>
                </a:moveTo>
                <a:lnTo>
                  <a:pt x="220218" y="0"/>
                </a:lnTo>
                <a:lnTo>
                  <a:pt x="175824" y="4472"/>
                </a:lnTo>
                <a:lnTo>
                  <a:pt x="134481" y="17299"/>
                </a:lnTo>
                <a:lnTo>
                  <a:pt x="97073" y="37598"/>
                </a:lnTo>
                <a:lnTo>
                  <a:pt x="64484" y="64484"/>
                </a:lnTo>
                <a:lnTo>
                  <a:pt x="37598" y="97073"/>
                </a:lnTo>
                <a:lnTo>
                  <a:pt x="17299" y="134481"/>
                </a:lnTo>
                <a:lnTo>
                  <a:pt x="4472" y="175824"/>
                </a:lnTo>
                <a:lnTo>
                  <a:pt x="0" y="220218"/>
                </a:lnTo>
                <a:lnTo>
                  <a:pt x="0" y="1101089"/>
                </a:lnTo>
                <a:lnTo>
                  <a:pt x="4472" y="1145483"/>
                </a:lnTo>
                <a:lnTo>
                  <a:pt x="17299" y="1186826"/>
                </a:lnTo>
                <a:lnTo>
                  <a:pt x="37598" y="1224234"/>
                </a:lnTo>
                <a:lnTo>
                  <a:pt x="64484" y="1256823"/>
                </a:lnTo>
                <a:lnTo>
                  <a:pt x="97073" y="1283709"/>
                </a:lnTo>
                <a:lnTo>
                  <a:pt x="134481" y="1304008"/>
                </a:lnTo>
                <a:lnTo>
                  <a:pt x="175824" y="1316835"/>
                </a:lnTo>
                <a:lnTo>
                  <a:pt x="220218" y="1321308"/>
                </a:lnTo>
                <a:lnTo>
                  <a:pt x="1468374" y="1321308"/>
                </a:lnTo>
                <a:lnTo>
                  <a:pt x="1512767" y="1316835"/>
                </a:lnTo>
                <a:lnTo>
                  <a:pt x="1554110" y="1304008"/>
                </a:lnTo>
                <a:lnTo>
                  <a:pt x="1591518" y="1283709"/>
                </a:lnTo>
                <a:lnTo>
                  <a:pt x="1624107" y="1256823"/>
                </a:lnTo>
                <a:lnTo>
                  <a:pt x="1650993" y="1224234"/>
                </a:lnTo>
                <a:lnTo>
                  <a:pt x="1671292" y="1186826"/>
                </a:lnTo>
                <a:lnTo>
                  <a:pt x="1684119" y="1145483"/>
                </a:lnTo>
                <a:lnTo>
                  <a:pt x="1688592" y="1101089"/>
                </a:lnTo>
                <a:lnTo>
                  <a:pt x="1688592" y="220218"/>
                </a:lnTo>
                <a:lnTo>
                  <a:pt x="1684119" y="175824"/>
                </a:lnTo>
                <a:lnTo>
                  <a:pt x="1671292" y="134481"/>
                </a:lnTo>
                <a:lnTo>
                  <a:pt x="1650993" y="97073"/>
                </a:lnTo>
                <a:lnTo>
                  <a:pt x="1624107" y="64484"/>
                </a:lnTo>
                <a:lnTo>
                  <a:pt x="1591518" y="37598"/>
                </a:lnTo>
                <a:lnTo>
                  <a:pt x="1554110" y="17299"/>
                </a:lnTo>
                <a:lnTo>
                  <a:pt x="1512767" y="4472"/>
                </a:lnTo>
                <a:lnTo>
                  <a:pt x="1468374" y="0"/>
                </a:lnTo>
                <a:close/>
              </a:path>
            </a:pathLst>
          </a:custGeom>
          <a:solidFill>
            <a:srgbClr val="FFFFFF"/>
          </a:solidFill>
        </p:spPr>
        <p:txBody>
          <a:bodyPr wrap="square" lIns="0" tIns="0" rIns="0" bIns="0" rtlCol="0"/>
          <a:lstStyle/>
          <a:p>
            <a:pPr defTabSz="457200"/>
            <a:endParaRPr sz="1013" dirty="0">
              <a:solidFill>
                <a:prstClr val="black"/>
              </a:solidFill>
              <a:latin typeface="Calibri"/>
            </a:endParaRPr>
          </a:p>
        </p:txBody>
      </p:sp>
      <p:sp>
        <p:nvSpPr>
          <p:cNvPr id="30" name="object 30"/>
          <p:cNvSpPr/>
          <p:nvPr/>
        </p:nvSpPr>
        <p:spPr>
          <a:xfrm>
            <a:off x="8153830" y="1829801"/>
            <a:ext cx="950119" cy="743307"/>
          </a:xfrm>
          <a:custGeom>
            <a:avLst/>
            <a:gdLst/>
            <a:ahLst/>
            <a:cxnLst/>
            <a:rect l="l" t="t" r="r" b="b"/>
            <a:pathLst>
              <a:path w="1689100" h="1321435">
                <a:moveTo>
                  <a:pt x="0" y="220218"/>
                </a:moveTo>
                <a:lnTo>
                  <a:pt x="4472" y="175824"/>
                </a:lnTo>
                <a:lnTo>
                  <a:pt x="17299" y="134481"/>
                </a:lnTo>
                <a:lnTo>
                  <a:pt x="37598" y="97073"/>
                </a:lnTo>
                <a:lnTo>
                  <a:pt x="64484" y="64484"/>
                </a:lnTo>
                <a:lnTo>
                  <a:pt x="97073" y="37598"/>
                </a:lnTo>
                <a:lnTo>
                  <a:pt x="134481" y="17299"/>
                </a:lnTo>
                <a:lnTo>
                  <a:pt x="175824" y="4472"/>
                </a:lnTo>
                <a:lnTo>
                  <a:pt x="220218" y="0"/>
                </a:lnTo>
                <a:lnTo>
                  <a:pt x="1468374" y="0"/>
                </a:lnTo>
                <a:lnTo>
                  <a:pt x="1512767" y="4472"/>
                </a:lnTo>
                <a:lnTo>
                  <a:pt x="1554110" y="17299"/>
                </a:lnTo>
                <a:lnTo>
                  <a:pt x="1591518" y="37598"/>
                </a:lnTo>
                <a:lnTo>
                  <a:pt x="1624107" y="64484"/>
                </a:lnTo>
                <a:lnTo>
                  <a:pt x="1650993" y="97073"/>
                </a:lnTo>
                <a:lnTo>
                  <a:pt x="1671292" y="134481"/>
                </a:lnTo>
                <a:lnTo>
                  <a:pt x="1684119" y="175824"/>
                </a:lnTo>
                <a:lnTo>
                  <a:pt x="1688592" y="220218"/>
                </a:lnTo>
                <a:lnTo>
                  <a:pt x="1688592" y="1101089"/>
                </a:lnTo>
                <a:lnTo>
                  <a:pt x="1684119" y="1145483"/>
                </a:lnTo>
                <a:lnTo>
                  <a:pt x="1671292" y="1186826"/>
                </a:lnTo>
                <a:lnTo>
                  <a:pt x="1650993" y="1224234"/>
                </a:lnTo>
                <a:lnTo>
                  <a:pt x="1624107" y="1256823"/>
                </a:lnTo>
                <a:lnTo>
                  <a:pt x="1591518" y="1283709"/>
                </a:lnTo>
                <a:lnTo>
                  <a:pt x="1554110" y="1304008"/>
                </a:lnTo>
                <a:lnTo>
                  <a:pt x="1512767" y="1316835"/>
                </a:lnTo>
                <a:lnTo>
                  <a:pt x="1468374" y="1321308"/>
                </a:lnTo>
                <a:lnTo>
                  <a:pt x="220218" y="1321308"/>
                </a:lnTo>
                <a:lnTo>
                  <a:pt x="175824" y="1316835"/>
                </a:lnTo>
                <a:lnTo>
                  <a:pt x="134481" y="1304008"/>
                </a:lnTo>
                <a:lnTo>
                  <a:pt x="97073" y="1283709"/>
                </a:lnTo>
                <a:lnTo>
                  <a:pt x="64484" y="1256823"/>
                </a:lnTo>
                <a:lnTo>
                  <a:pt x="37598" y="1224234"/>
                </a:lnTo>
                <a:lnTo>
                  <a:pt x="17299" y="1186826"/>
                </a:lnTo>
                <a:lnTo>
                  <a:pt x="4472" y="1145483"/>
                </a:lnTo>
                <a:lnTo>
                  <a:pt x="0" y="1101089"/>
                </a:lnTo>
                <a:lnTo>
                  <a:pt x="0" y="220218"/>
                </a:lnTo>
                <a:close/>
              </a:path>
            </a:pathLst>
          </a:custGeom>
          <a:ln w="38100">
            <a:solidFill>
              <a:srgbClr val="000000"/>
            </a:solidFill>
          </a:ln>
        </p:spPr>
        <p:txBody>
          <a:bodyPr wrap="square" lIns="0" tIns="0" rIns="0" bIns="0" rtlCol="0"/>
          <a:lstStyle/>
          <a:p>
            <a:pPr defTabSz="457200"/>
            <a:endParaRPr sz="1013" dirty="0">
              <a:solidFill>
                <a:prstClr val="black"/>
              </a:solidFill>
              <a:latin typeface="Calibri"/>
            </a:endParaRPr>
          </a:p>
        </p:txBody>
      </p:sp>
      <p:sp>
        <p:nvSpPr>
          <p:cNvPr id="31" name="object 31"/>
          <p:cNvSpPr/>
          <p:nvPr/>
        </p:nvSpPr>
        <p:spPr>
          <a:xfrm>
            <a:off x="7182565" y="3582021"/>
            <a:ext cx="949047" cy="743307"/>
          </a:xfrm>
          <a:custGeom>
            <a:avLst/>
            <a:gdLst/>
            <a:ahLst/>
            <a:cxnLst/>
            <a:rect l="l" t="t" r="r" b="b"/>
            <a:pathLst>
              <a:path w="1687195" h="1321435">
                <a:moveTo>
                  <a:pt x="1466850" y="0"/>
                </a:moveTo>
                <a:lnTo>
                  <a:pt x="220218" y="0"/>
                </a:lnTo>
                <a:lnTo>
                  <a:pt x="175824" y="4472"/>
                </a:lnTo>
                <a:lnTo>
                  <a:pt x="134481" y="17299"/>
                </a:lnTo>
                <a:lnTo>
                  <a:pt x="97073" y="37598"/>
                </a:lnTo>
                <a:lnTo>
                  <a:pt x="64484" y="64484"/>
                </a:lnTo>
                <a:lnTo>
                  <a:pt x="37598" y="97073"/>
                </a:lnTo>
                <a:lnTo>
                  <a:pt x="17299" y="134481"/>
                </a:lnTo>
                <a:lnTo>
                  <a:pt x="4472" y="175824"/>
                </a:lnTo>
                <a:lnTo>
                  <a:pt x="0" y="220218"/>
                </a:lnTo>
                <a:lnTo>
                  <a:pt x="0" y="1101090"/>
                </a:lnTo>
                <a:lnTo>
                  <a:pt x="4472" y="1145483"/>
                </a:lnTo>
                <a:lnTo>
                  <a:pt x="17299" y="1186826"/>
                </a:lnTo>
                <a:lnTo>
                  <a:pt x="37598" y="1224234"/>
                </a:lnTo>
                <a:lnTo>
                  <a:pt x="64484" y="1256823"/>
                </a:lnTo>
                <a:lnTo>
                  <a:pt x="97073" y="1283709"/>
                </a:lnTo>
                <a:lnTo>
                  <a:pt x="134481" y="1304008"/>
                </a:lnTo>
                <a:lnTo>
                  <a:pt x="175824" y="1316835"/>
                </a:lnTo>
                <a:lnTo>
                  <a:pt x="220218" y="1321308"/>
                </a:lnTo>
                <a:lnTo>
                  <a:pt x="1466850" y="1321308"/>
                </a:lnTo>
                <a:lnTo>
                  <a:pt x="1511243" y="1316835"/>
                </a:lnTo>
                <a:lnTo>
                  <a:pt x="1552586" y="1304008"/>
                </a:lnTo>
                <a:lnTo>
                  <a:pt x="1589994" y="1283709"/>
                </a:lnTo>
                <a:lnTo>
                  <a:pt x="1622583" y="1256823"/>
                </a:lnTo>
                <a:lnTo>
                  <a:pt x="1649469" y="1224234"/>
                </a:lnTo>
                <a:lnTo>
                  <a:pt x="1669768" y="1186826"/>
                </a:lnTo>
                <a:lnTo>
                  <a:pt x="1682595" y="1145483"/>
                </a:lnTo>
                <a:lnTo>
                  <a:pt x="1687068" y="1101090"/>
                </a:lnTo>
                <a:lnTo>
                  <a:pt x="1687068" y="220218"/>
                </a:lnTo>
                <a:lnTo>
                  <a:pt x="1682595" y="175824"/>
                </a:lnTo>
                <a:lnTo>
                  <a:pt x="1669768" y="134481"/>
                </a:lnTo>
                <a:lnTo>
                  <a:pt x="1649469" y="97073"/>
                </a:lnTo>
                <a:lnTo>
                  <a:pt x="1622583" y="64484"/>
                </a:lnTo>
                <a:lnTo>
                  <a:pt x="1589994" y="37598"/>
                </a:lnTo>
                <a:lnTo>
                  <a:pt x="1552586" y="17299"/>
                </a:lnTo>
                <a:lnTo>
                  <a:pt x="1511243" y="4472"/>
                </a:lnTo>
                <a:lnTo>
                  <a:pt x="1466850" y="0"/>
                </a:lnTo>
                <a:close/>
              </a:path>
            </a:pathLst>
          </a:custGeom>
          <a:solidFill>
            <a:srgbClr val="FFFFFF"/>
          </a:solidFill>
        </p:spPr>
        <p:txBody>
          <a:bodyPr wrap="square" lIns="0" tIns="0" rIns="0" bIns="0" rtlCol="0"/>
          <a:lstStyle/>
          <a:p>
            <a:pPr defTabSz="457200"/>
            <a:endParaRPr sz="1013" dirty="0">
              <a:solidFill>
                <a:prstClr val="black"/>
              </a:solidFill>
              <a:latin typeface="Calibri"/>
            </a:endParaRPr>
          </a:p>
        </p:txBody>
      </p:sp>
      <p:sp>
        <p:nvSpPr>
          <p:cNvPr id="32" name="object 32"/>
          <p:cNvSpPr/>
          <p:nvPr/>
        </p:nvSpPr>
        <p:spPr>
          <a:xfrm>
            <a:off x="7182565" y="3582021"/>
            <a:ext cx="949047" cy="743307"/>
          </a:xfrm>
          <a:custGeom>
            <a:avLst/>
            <a:gdLst/>
            <a:ahLst/>
            <a:cxnLst/>
            <a:rect l="l" t="t" r="r" b="b"/>
            <a:pathLst>
              <a:path w="1687195" h="1321435">
                <a:moveTo>
                  <a:pt x="0" y="220218"/>
                </a:moveTo>
                <a:lnTo>
                  <a:pt x="4472" y="175824"/>
                </a:lnTo>
                <a:lnTo>
                  <a:pt x="17299" y="134481"/>
                </a:lnTo>
                <a:lnTo>
                  <a:pt x="37598" y="97073"/>
                </a:lnTo>
                <a:lnTo>
                  <a:pt x="64484" y="64484"/>
                </a:lnTo>
                <a:lnTo>
                  <a:pt x="97073" y="37598"/>
                </a:lnTo>
                <a:lnTo>
                  <a:pt x="134481" y="17299"/>
                </a:lnTo>
                <a:lnTo>
                  <a:pt x="175824" y="4472"/>
                </a:lnTo>
                <a:lnTo>
                  <a:pt x="220218" y="0"/>
                </a:lnTo>
                <a:lnTo>
                  <a:pt x="1466850" y="0"/>
                </a:lnTo>
                <a:lnTo>
                  <a:pt x="1511243" y="4472"/>
                </a:lnTo>
                <a:lnTo>
                  <a:pt x="1552586" y="17299"/>
                </a:lnTo>
                <a:lnTo>
                  <a:pt x="1589994" y="37598"/>
                </a:lnTo>
                <a:lnTo>
                  <a:pt x="1622583" y="64484"/>
                </a:lnTo>
                <a:lnTo>
                  <a:pt x="1649469" y="97073"/>
                </a:lnTo>
                <a:lnTo>
                  <a:pt x="1669768" y="134481"/>
                </a:lnTo>
                <a:lnTo>
                  <a:pt x="1682595" y="175824"/>
                </a:lnTo>
                <a:lnTo>
                  <a:pt x="1687068" y="220218"/>
                </a:lnTo>
                <a:lnTo>
                  <a:pt x="1687068" y="1101090"/>
                </a:lnTo>
                <a:lnTo>
                  <a:pt x="1682595" y="1145483"/>
                </a:lnTo>
                <a:lnTo>
                  <a:pt x="1669768" y="1186826"/>
                </a:lnTo>
                <a:lnTo>
                  <a:pt x="1649469" y="1224234"/>
                </a:lnTo>
                <a:lnTo>
                  <a:pt x="1622583" y="1256823"/>
                </a:lnTo>
                <a:lnTo>
                  <a:pt x="1589994" y="1283709"/>
                </a:lnTo>
                <a:lnTo>
                  <a:pt x="1552586" y="1304008"/>
                </a:lnTo>
                <a:lnTo>
                  <a:pt x="1511243" y="1316835"/>
                </a:lnTo>
                <a:lnTo>
                  <a:pt x="1466850" y="1321308"/>
                </a:lnTo>
                <a:lnTo>
                  <a:pt x="220218" y="1321308"/>
                </a:lnTo>
                <a:lnTo>
                  <a:pt x="175824" y="1316835"/>
                </a:lnTo>
                <a:lnTo>
                  <a:pt x="134481" y="1304008"/>
                </a:lnTo>
                <a:lnTo>
                  <a:pt x="97073" y="1283709"/>
                </a:lnTo>
                <a:lnTo>
                  <a:pt x="64484" y="1256823"/>
                </a:lnTo>
                <a:lnTo>
                  <a:pt x="37598" y="1224234"/>
                </a:lnTo>
                <a:lnTo>
                  <a:pt x="17299" y="1186826"/>
                </a:lnTo>
                <a:lnTo>
                  <a:pt x="4472" y="1145483"/>
                </a:lnTo>
                <a:lnTo>
                  <a:pt x="0" y="1101090"/>
                </a:lnTo>
                <a:lnTo>
                  <a:pt x="0" y="220218"/>
                </a:lnTo>
                <a:close/>
              </a:path>
            </a:pathLst>
          </a:custGeom>
          <a:ln w="38100">
            <a:solidFill>
              <a:srgbClr val="000000"/>
            </a:solidFill>
          </a:ln>
        </p:spPr>
        <p:txBody>
          <a:bodyPr wrap="square" lIns="0" tIns="0" rIns="0" bIns="0" rtlCol="0"/>
          <a:lstStyle/>
          <a:p>
            <a:pPr defTabSz="457200"/>
            <a:endParaRPr sz="1013" dirty="0">
              <a:solidFill>
                <a:prstClr val="black"/>
              </a:solidFill>
              <a:latin typeface="Calibri"/>
            </a:endParaRPr>
          </a:p>
        </p:txBody>
      </p:sp>
      <p:sp>
        <p:nvSpPr>
          <p:cNvPr id="33" name="object 33"/>
          <p:cNvSpPr/>
          <p:nvPr/>
        </p:nvSpPr>
        <p:spPr>
          <a:xfrm>
            <a:off x="4847418" y="4398123"/>
            <a:ext cx="950119" cy="743307"/>
          </a:xfrm>
          <a:custGeom>
            <a:avLst/>
            <a:gdLst/>
            <a:ahLst/>
            <a:cxnLst/>
            <a:rect l="l" t="t" r="r" b="b"/>
            <a:pathLst>
              <a:path w="1689100" h="1321435">
                <a:moveTo>
                  <a:pt x="1468373" y="0"/>
                </a:moveTo>
                <a:lnTo>
                  <a:pt x="220217" y="0"/>
                </a:lnTo>
                <a:lnTo>
                  <a:pt x="175824" y="4472"/>
                </a:lnTo>
                <a:lnTo>
                  <a:pt x="134481" y="17299"/>
                </a:lnTo>
                <a:lnTo>
                  <a:pt x="97073" y="37598"/>
                </a:lnTo>
                <a:lnTo>
                  <a:pt x="64484" y="64484"/>
                </a:lnTo>
                <a:lnTo>
                  <a:pt x="37598" y="97073"/>
                </a:lnTo>
                <a:lnTo>
                  <a:pt x="17299" y="134481"/>
                </a:lnTo>
                <a:lnTo>
                  <a:pt x="4472" y="175824"/>
                </a:lnTo>
                <a:lnTo>
                  <a:pt x="0" y="220218"/>
                </a:lnTo>
                <a:lnTo>
                  <a:pt x="0" y="1101090"/>
                </a:lnTo>
                <a:lnTo>
                  <a:pt x="4472" y="1145469"/>
                </a:lnTo>
                <a:lnTo>
                  <a:pt x="17299" y="1186805"/>
                </a:lnTo>
                <a:lnTo>
                  <a:pt x="37598" y="1224212"/>
                </a:lnTo>
                <a:lnTo>
                  <a:pt x="64484" y="1256804"/>
                </a:lnTo>
                <a:lnTo>
                  <a:pt x="97073" y="1283696"/>
                </a:lnTo>
                <a:lnTo>
                  <a:pt x="134481" y="1304001"/>
                </a:lnTo>
                <a:lnTo>
                  <a:pt x="175824" y="1316833"/>
                </a:lnTo>
                <a:lnTo>
                  <a:pt x="220217" y="1321308"/>
                </a:lnTo>
                <a:lnTo>
                  <a:pt x="1468373" y="1321308"/>
                </a:lnTo>
                <a:lnTo>
                  <a:pt x="1512767" y="1316833"/>
                </a:lnTo>
                <a:lnTo>
                  <a:pt x="1554110" y="1304001"/>
                </a:lnTo>
                <a:lnTo>
                  <a:pt x="1591518" y="1283696"/>
                </a:lnTo>
                <a:lnTo>
                  <a:pt x="1624107" y="1256804"/>
                </a:lnTo>
                <a:lnTo>
                  <a:pt x="1650993" y="1224212"/>
                </a:lnTo>
                <a:lnTo>
                  <a:pt x="1671292" y="1186805"/>
                </a:lnTo>
                <a:lnTo>
                  <a:pt x="1684119" y="1145469"/>
                </a:lnTo>
                <a:lnTo>
                  <a:pt x="1688591" y="1101090"/>
                </a:lnTo>
                <a:lnTo>
                  <a:pt x="1688591" y="220218"/>
                </a:lnTo>
                <a:lnTo>
                  <a:pt x="1684119" y="175824"/>
                </a:lnTo>
                <a:lnTo>
                  <a:pt x="1671292" y="134481"/>
                </a:lnTo>
                <a:lnTo>
                  <a:pt x="1650993" y="97073"/>
                </a:lnTo>
                <a:lnTo>
                  <a:pt x="1624107" y="64484"/>
                </a:lnTo>
                <a:lnTo>
                  <a:pt x="1591518" y="37598"/>
                </a:lnTo>
                <a:lnTo>
                  <a:pt x="1554110" y="17299"/>
                </a:lnTo>
                <a:lnTo>
                  <a:pt x="1512767" y="4472"/>
                </a:lnTo>
                <a:lnTo>
                  <a:pt x="1468373" y="0"/>
                </a:lnTo>
                <a:close/>
              </a:path>
            </a:pathLst>
          </a:custGeom>
          <a:solidFill>
            <a:srgbClr val="FFFFFF"/>
          </a:solidFill>
        </p:spPr>
        <p:txBody>
          <a:bodyPr wrap="square" lIns="0" tIns="0" rIns="0" bIns="0" rtlCol="0"/>
          <a:lstStyle/>
          <a:p>
            <a:pPr defTabSz="457200"/>
            <a:endParaRPr sz="1013" dirty="0">
              <a:solidFill>
                <a:prstClr val="black"/>
              </a:solidFill>
              <a:latin typeface="Calibri"/>
            </a:endParaRPr>
          </a:p>
        </p:txBody>
      </p:sp>
      <p:sp>
        <p:nvSpPr>
          <p:cNvPr id="34" name="object 34"/>
          <p:cNvSpPr/>
          <p:nvPr/>
        </p:nvSpPr>
        <p:spPr>
          <a:xfrm>
            <a:off x="4847418" y="4398123"/>
            <a:ext cx="950119" cy="743307"/>
          </a:xfrm>
          <a:custGeom>
            <a:avLst/>
            <a:gdLst/>
            <a:ahLst/>
            <a:cxnLst/>
            <a:rect l="l" t="t" r="r" b="b"/>
            <a:pathLst>
              <a:path w="1689100" h="1321435">
                <a:moveTo>
                  <a:pt x="0" y="220218"/>
                </a:moveTo>
                <a:lnTo>
                  <a:pt x="4472" y="175824"/>
                </a:lnTo>
                <a:lnTo>
                  <a:pt x="17299" y="134481"/>
                </a:lnTo>
                <a:lnTo>
                  <a:pt x="37598" y="97073"/>
                </a:lnTo>
                <a:lnTo>
                  <a:pt x="64484" y="64484"/>
                </a:lnTo>
                <a:lnTo>
                  <a:pt x="97073" y="37598"/>
                </a:lnTo>
                <a:lnTo>
                  <a:pt x="134481" y="17299"/>
                </a:lnTo>
                <a:lnTo>
                  <a:pt x="175824" y="4472"/>
                </a:lnTo>
                <a:lnTo>
                  <a:pt x="220217" y="0"/>
                </a:lnTo>
                <a:lnTo>
                  <a:pt x="1468373" y="0"/>
                </a:lnTo>
                <a:lnTo>
                  <a:pt x="1512767" y="4472"/>
                </a:lnTo>
                <a:lnTo>
                  <a:pt x="1554110" y="17299"/>
                </a:lnTo>
                <a:lnTo>
                  <a:pt x="1591518" y="37598"/>
                </a:lnTo>
                <a:lnTo>
                  <a:pt x="1624107" y="64484"/>
                </a:lnTo>
                <a:lnTo>
                  <a:pt x="1650993" y="97073"/>
                </a:lnTo>
                <a:lnTo>
                  <a:pt x="1671292" y="134481"/>
                </a:lnTo>
                <a:lnTo>
                  <a:pt x="1684119" y="175824"/>
                </a:lnTo>
                <a:lnTo>
                  <a:pt x="1688591" y="220218"/>
                </a:lnTo>
                <a:lnTo>
                  <a:pt x="1688591" y="1101090"/>
                </a:lnTo>
                <a:lnTo>
                  <a:pt x="1684119" y="1145469"/>
                </a:lnTo>
                <a:lnTo>
                  <a:pt x="1671292" y="1186805"/>
                </a:lnTo>
                <a:lnTo>
                  <a:pt x="1650993" y="1224212"/>
                </a:lnTo>
                <a:lnTo>
                  <a:pt x="1624107" y="1256804"/>
                </a:lnTo>
                <a:lnTo>
                  <a:pt x="1591518" y="1283696"/>
                </a:lnTo>
                <a:lnTo>
                  <a:pt x="1554110" y="1304001"/>
                </a:lnTo>
                <a:lnTo>
                  <a:pt x="1512767" y="1316833"/>
                </a:lnTo>
                <a:lnTo>
                  <a:pt x="1468373" y="1321308"/>
                </a:lnTo>
                <a:lnTo>
                  <a:pt x="220217" y="1321308"/>
                </a:lnTo>
                <a:lnTo>
                  <a:pt x="175824" y="1316833"/>
                </a:lnTo>
                <a:lnTo>
                  <a:pt x="134481" y="1304001"/>
                </a:lnTo>
                <a:lnTo>
                  <a:pt x="97073" y="1283696"/>
                </a:lnTo>
                <a:lnTo>
                  <a:pt x="64484" y="1256804"/>
                </a:lnTo>
                <a:lnTo>
                  <a:pt x="37598" y="1224212"/>
                </a:lnTo>
                <a:lnTo>
                  <a:pt x="17299" y="1186805"/>
                </a:lnTo>
                <a:lnTo>
                  <a:pt x="4472" y="1145469"/>
                </a:lnTo>
                <a:lnTo>
                  <a:pt x="0" y="1101090"/>
                </a:lnTo>
                <a:lnTo>
                  <a:pt x="0" y="220218"/>
                </a:lnTo>
                <a:close/>
              </a:path>
            </a:pathLst>
          </a:custGeom>
          <a:ln w="38100">
            <a:solidFill>
              <a:srgbClr val="000000"/>
            </a:solidFill>
          </a:ln>
        </p:spPr>
        <p:txBody>
          <a:bodyPr wrap="square" lIns="0" tIns="0" rIns="0" bIns="0" rtlCol="0"/>
          <a:lstStyle/>
          <a:p>
            <a:pPr defTabSz="457200"/>
            <a:endParaRPr sz="1013" dirty="0">
              <a:solidFill>
                <a:prstClr val="black"/>
              </a:solidFill>
              <a:latin typeface="Calibri"/>
            </a:endParaRPr>
          </a:p>
        </p:txBody>
      </p:sp>
      <p:sp>
        <p:nvSpPr>
          <p:cNvPr id="35" name="object 35"/>
          <p:cNvSpPr txBox="1"/>
          <p:nvPr/>
        </p:nvSpPr>
        <p:spPr>
          <a:xfrm>
            <a:off x="3304682" y="1821557"/>
            <a:ext cx="621863" cy="474842"/>
          </a:xfrm>
          <a:prstGeom prst="rect">
            <a:avLst/>
          </a:prstGeom>
        </p:spPr>
        <p:txBody>
          <a:bodyPr vert="horz" wrap="square" lIns="0" tIns="7144" rIns="0" bIns="0" rtlCol="0">
            <a:spAutoFit/>
          </a:bodyPr>
          <a:lstStyle/>
          <a:p>
            <a:pPr marL="11430" marR="2858" indent="-4286" algn="ctr" defTabSz="457200">
              <a:spcBef>
                <a:spcPts val="56"/>
              </a:spcBef>
            </a:pPr>
            <a:r>
              <a:rPr sz="1013" spc="-3" dirty="0">
                <a:solidFill>
                  <a:prstClr val="black"/>
                </a:solidFill>
                <a:latin typeface="Arial" panose="020B0604020202020204" pitchFamily="34" charset="0"/>
                <a:cs typeface="Arial" panose="020B0604020202020204" pitchFamily="34" charset="0"/>
              </a:rPr>
              <a:t>Conflict</a:t>
            </a:r>
            <a:r>
              <a:rPr sz="1013" spc="-48" dirty="0">
                <a:solidFill>
                  <a:prstClr val="black"/>
                </a:solidFill>
                <a:latin typeface="Trebuchet MS"/>
                <a:cs typeface="Arial" panose="020B0604020202020204" pitchFamily="34" charset="0"/>
              </a:rPr>
              <a:t> </a:t>
            </a:r>
            <a:r>
              <a:rPr sz="1013" spc="-6" dirty="0">
                <a:solidFill>
                  <a:prstClr val="black"/>
                </a:solidFill>
                <a:latin typeface="Trebuchet MS"/>
                <a:cs typeface="Arial" panose="020B0604020202020204" pitchFamily="34" charset="0"/>
              </a:rPr>
              <a:t>of  </a:t>
            </a:r>
            <a:r>
              <a:rPr sz="1013" spc="-3" dirty="0">
                <a:solidFill>
                  <a:prstClr val="black"/>
                </a:solidFill>
                <a:latin typeface="Trebuchet MS"/>
                <a:cs typeface="Arial" panose="020B0604020202020204" pitchFamily="34" charset="0"/>
              </a:rPr>
              <a:t>Interest in  </a:t>
            </a:r>
            <a:r>
              <a:rPr sz="1013" spc="-8" dirty="0">
                <a:solidFill>
                  <a:prstClr val="black"/>
                </a:solidFill>
                <a:latin typeface="Trebuchet MS"/>
                <a:cs typeface="Arial" panose="020B0604020202020204" pitchFamily="34" charset="0"/>
              </a:rPr>
              <a:t>Research</a:t>
            </a:r>
            <a:endParaRPr sz="1013" dirty="0">
              <a:solidFill>
                <a:prstClr val="black"/>
              </a:solidFill>
              <a:latin typeface="Trebuchet MS"/>
              <a:cs typeface="Arial" panose="020B0604020202020204" pitchFamily="34" charset="0"/>
            </a:endParaRPr>
          </a:p>
        </p:txBody>
      </p:sp>
      <p:sp>
        <p:nvSpPr>
          <p:cNvPr id="36" name="object 36"/>
          <p:cNvSpPr txBox="1"/>
          <p:nvPr/>
        </p:nvSpPr>
        <p:spPr>
          <a:xfrm>
            <a:off x="4557951" y="2276927"/>
            <a:ext cx="567929" cy="318966"/>
          </a:xfrm>
          <a:prstGeom prst="rect">
            <a:avLst/>
          </a:prstGeom>
        </p:spPr>
        <p:txBody>
          <a:bodyPr vert="horz" wrap="square" lIns="0" tIns="7144" rIns="0" bIns="0" rtlCol="0">
            <a:spAutoFit/>
          </a:bodyPr>
          <a:lstStyle/>
          <a:p>
            <a:pPr marL="15359" defTabSz="457200">
              <a:spcBef>
                <a:spcPts val="56"/>
              </a:spcBef>
            </a:pPr>
            <a:r>
              <a:rPr sz="1013" spc="-3" dirty="0">
                <a:solidFill>
                  <a:prstClr val="black"/>
                </a:solidFill>
                <a:latin typeface="Trebuchet MS"/>
                <a:cs typeface="Trebuchet MS"/>
              </a:rPr>
              <a:t>Invention</a:t>
            </a:r>
            <a:endParaRPr sz="1013" dirty="0">
              <a:solidFill>
                <a:prstClr val="black"/>
              </a:solidFill>
              <a:latin typeface="Trebuchet MS"/>
              <a:cs typeface="Trebuchet MS"/>
            </a:endParaRPr>
          </a:p>
          <a:p>
            <a:pPr marL="7144" defTabSz="457200"/>
            <a:r>
              <a:rPr sz="1013" spc="-42" dirty="0">
                <a:solidFill>
                  <a:prstClr val="black"/>
                </a:solidFill>
                <a:latin typeface="Trebuchet MS"/>
                <a:cs typeface="Trebuchet MS"/>
              </a:rPr>
              <a:t>R</a:t>
            </a:r>
            <a:r>
              <a:rPr sz="1013" spc="-3" dirty="0">
                <a:solidFill>
                  <a:prstClr val="black"/>
                </a:solidFill>
                <a:latin typeface="Trebuchet MS"/>
                <a:cs typeface="Trebuchet MS"/>
              </a:rPr>
              <a:t>e</a:t>
            </a:r>
            <a:r>
              <a:rPr sz="1013" spc="3" dirty="0">
                <a:solidFill>
                  <a:prstClr val="black"/>
                </a:solidFill>
                <a:latin typeface="Trebuchet MS"/>
                <a:cs typeface="Trebuchet MS"/>
              </a:rPr>
              <a:t>p</a:t>
            </a:r>
            <a:r>
              <a:rPr sz="1013" spc="-3" dirty="0">
                <a:solidFill>
                  <a:prstClr val="black"/>
                </a:solidFill>
                <a:latin typeface="Trebuchet MS"/>
                <a:cs typeface="Trebuchet MS"/>
              </a:rPr>
              <a:t>o</a:t>
            </a:r>
            <a:r>
              <a:rPr sz="1013" dirty="0">
                <a:solidFill>
                  <a:prstClr val="black"/>
                </a:solidFill>
                <a:latin typeface="Trebuchet MS"/>
                <a:cs typeface="Trebuchet MS"/>
              </a:rPr>
              <a:t>r</a:t>
            </a:r>
            <a:r>
              <a:rPr sz="1013" spc="-3" dirty="0">
                <a:solidFill>
                  <a:prstClr val="black"/>
                </a:solidFill>
                <a:latin typeface="Trebuchet MS"/>
                <a:cs typeface="Trebuchet MS"/>
              </a:rPr>
              <a:t>ting</a:t>
            </a:r>
            <a:endParaRPr sz="1013" dirty="0">
              <a:solidFill>
                <a:prstClr val="black"/>
              </a:solidFill>
              <a:latin typeface="Trebuchet MS"/>
              <a:cs typeface="Trebuchet MS"/>
            </a:endParaRPr>
          </a:p>
        </p:txBody>
      </p:sp>
      <p:sp>
        <p:nvSpPr>
          <p:cNvPr id="37" name="object 37"/>
          <p:cNvSpPr txBox="1"/>
          <p:nvPr/>
        </p:nvSpPr>
        <p:spPr>
          <a:xfrm>
            <a:off x="3471530" y="2828782"/>
            <a:ext cx="486132" cy="318966"/>
          </a:xfrm>
          <a:prstGeom prst="rect">
            <a:avLst/>
          </a:prstGeom>
        </p:spPr>
        <p:txBody>
          <a:bodyPr vert="horz" wrap="square" lIns="0" tIns="7144" rIns="0" bIns="0" rtlCol="0">
            <a:spAutoFit/>
          </a:bodyPr>
          <a:lstStyle/>
          <a:p>
            <a:pPr marL="7144" marR="2858" indent="25718" defTabSz="457200">
              <a:spcBef>
                <a:spcPts val="56"/>
              </a:spcBef>
            </a:pPr>
            <a:r>
              <a:rPr sz="1013" spc="-6" dirty="0">
                <a:solidFill>
                  <a:prstClr val="black"/>
                </a:solidFill>
                <a:latin typeface="Trebuchet MS"/>
                <a:cs typeface="Trebuchet MS"/>
              </a:rPr>
              <a:t>Visiting  </a:t>
            </a:r>
            <a:r>
              <a:rPr sz="1013" dirty="0">
                <a:solidFill>
                  <a:prstClr val="black"/>
                </a:solidFill>
                <a:latin typeface="Trebuchet MS"/>
                <a:cs typeface="Trebuchet MS"/>
              </a:rPr>
              <a:t>Sch</a:t>
            </a:r>
            <a:r>
              <a:rPr sz="1013" spc="-8" dirty="0">
                <a:solidFill>
                  <a:prstClr val="black"/>
                </a:solidFill>
                <a:latin typeface="Trebuchet MS"/>
                <a:cs typeface="Trebuchet MS"/>
              </a:rPr>
              <a:t>o</a:t>
            </a:r>
            <a:r>
              <a:rPr sz="1013" dirty="0">
                <a:solidFill>
                  <a:prstClr val="black"/>
                </a:solidFill>
                <a:latin typeface="Trebuchet MS"/>
                <a:cs typeface="Trebuchet MS"/>
              </a:rPr>
              <a:t>lars</a:t>
            </a:r>
          </a:p>
        </p:txBody>
      </p:sp>
      <p:sp>
        <p:nvSpPr>
          <p:cNvPr id="38" name="object 38"/>
          <p:cNvSpPr txBox="1">
            <a:spLocks noGrp="1"/>
          </p:cNvSpPr>
          <p:nvPr>
            <p:ph type="title"/>
          </p:nvPr>
        </p:nvSpPr>
        <p:spPr>
          <a:xfrm>
            <a:off x="5614146" y="2089451"/>
            <a:ext cx="721519" cy="474842"/>
          </a:xfrm>
          <a:prstGeom prst="rect">
            <a:avLst/>
          </a:prstGeom>
        </p:spPr>
        <p:txBody>
          <a:bodyPr vert="horz" wrap="square" lIns="0" tIns="7144" rIns="0" bIns="0" rtlCol="0" anchor="ctr">
            <a:spAutoFit/>
          </a:bodyPr>
          <a:lstStyle/>
          <a:p>
            <a:pPr marL="6787" marR="2858" indent="-357">
              <a:spcBef>
                <a:spcPts val="56"/>
              </a:spcBef>
            </a:pPr>
            <a:r>
              <a:rPr sz="1013" spc="-3" dirty="0"/>
              <a:t>Identify  Foreign  Com</a:t>
            </a:r>
            <a:r>
              <a:rPr sz="1013" spc="3" dirty="0"/>
              <a:t>p</a:t>
            </a:r>
            <a:r>
              <a:rPr sz="1013" spc="-6" dirty="0"/>
              <a:t>o</a:t>
            </a:r>
            <a:r>
              <a:rPr sz="1013" spc="-3" dirty="0"/>
              <a:t>ne</a:t>
            </a:r>
            <a:r>
              <a:rPr sz="1013" dirty="0"/>
              <a:t>n</a:t>
            </a:r>
            <a:r>
              <a:rPr sz="1013" spc="-3" dirty="0"/>
              <a:t>ts</a:t>
            </a:r>
            <a:endParaRPr sz="1013" dirty="0"/>
          </a:p>
        </p:txBody>
      </p:sp>
      <p:sp>
        <p:nvSpPr>
          <p:cNvPr id="39" name="object 39"/>
          <p:cNvSpPr txBox="1"/>
          <p:nvPr/>
        </p:nvSpPr>
        <p:spPr>
          <a:xfrm>
            <a:off x="3995595" y="3676960"/>
            <a:ext cx="803315" cy="474842"/>
          </a:xfrm>
          <a:prstGeom prst="rect">
            <a:avLst/>
          </a:prstGeom>
        </p:spPr>
        <p:txBody>
          <a:bodyPr vert="horz" wrap="square" lIns="0" tIns="7144" rIns="0" bIns="0" rtlCol="0">
            <a:spAutoFit/>
          </a:bodyPr>
          <a:lstStyle/>
          <a:p>
            <a:pPr marL="6787" marR="2858" indent="357" algn="ctr" defTabSz="457200">
              <a:spcBef>
                <a:spcPts val="56"/>
              </a:spcBef>
            </a:pPr>
            <a:r>
              <a:rPr sz="1013" spc="-3" dirty="0">
                <a:solidFill>
                  <a:prstClr val="black"/>
                </a:solidFill>
                <a:latin typeface="Trebuchet MS"/>
                <a:cs typeface="Trebuchet MS"/>
              </a:rPr>
              <a:t>Specific  Sponsor  </a:t>
            </a:r>
            <a:r>
              <a:rPr sz="1013" spc="-45" dirty="0">
                <a:solidFill>
                  <a:prstClr val="black"/>
                </a:solidFill>
                <a:latin typeface="Trebuchet MS"/>
                <a:cs typeface="Trebuchet MS"/>
              </a:rPr>
              <a:t>R</a:t>
            </a:r>
            <a:r>
              <a:rPr sz="1013" spc="-3" dirty="0">
                <a:solidFill>
                  <a:prstClr val="black"/>
                </a:solidFill>
                <a:latin typeface="Trebuchet MS"/>
                <a:cs typeface="Trebuchet MS"/>
              </a:rPr>
              <a:t>e</a:t>
            </a:r>
            <a:r>
              <a:rPr sz="1013" spc="3" dirty="0">
                <a:solidFill>
                  <a:prstClr val="black"/>
                </a:solidFill>
                <a:latin typeface="Trebuchet MS"/>
                <a:cs typeface="Trebuchet MS"/>
              </a:rPr>
              <a:t>q</a:t>
            </a:r>
            <a:r>
              <a:rPr sz="1013" spc="-3" dirty="0">
                <a:solidFill>
                  <a:prstClr val="black"/>
                </a:solidFill>
                <a:latin typeface="Trebuchet MS"/>
                <a:cs typeface="Trebuchet MS"/>
              </a:rPr>
              <a:t>uire</a:t>
            </a:r>
            <a:r>
              <a:rPr sz="1013" spc="3" dirty="0">
                <a:solidFill>
                  <a:prstClr val="black"/>
                </a:solidFill>
                <a:latin typeface="Trebuchet MS"/>
                <a:cs typeface="Trebuchet MS"/>
              </a:rPr>
              <a:t>m</a:t>
            </a:r>
            <a:r>
              <a:rPr sz="1013" spc="-3" dirty="0">
                <a:solidFill>
                  <a:prstClr val="black"/>
                </a:solidFill>
                <a:latin typeface="Trebuchet MS"/>
                <a:cs typeface="Trebuchet MS"/>
              </a:rPr>
              <a:t>ents</a:t>
            </a:r>
            <a:endParaRPr sz="1013" dirty="0">
              <a:solidFill>
                <a:prstClr val="black"/>
              </a:solidFill>
              <a:latin typeface="Trebuchet MS"/>
              <a:cs typeface="Trebuchet MS"/>
            </a:endParaRPr>
          </a:p>
        </p:txBody>
      </p:sp>
      <p:sp>
        <p:nvSpPr>
          <p:cNvPr id="40" name="object 40"/>
          <p:cNvSpPr txBox="1"/>
          <p:nvPr/>
        </p:nvSpPr>
        <p:spPr>
          <a:xfrm>
            <a:off x="3156890" y="4344613"/>
            <a:ext cx="363260" cy="318966"/>
          </a:xfrm>
          <a:prstGeom prst="rect">
            <a:avLst/>
          </a:prstGeom>
        </p:spPr>
        <p:txBody>
          <a:bodyPr vert="horz" wrap="square" lIns="0" tIns="7144" rIns="0" bIns="0" rtlCol="0">
            <a:spAutoFit/>
          </a:bodyPr>
          <a:lstStyle/>
          <a:p>
            <a:pPr marL="12859" marR="2858" indent="-6072" defTabSz="457200">
              <a:spcBef>
                <a:spcPts val="56"/>
              </a:spcBef>
            </a:pPr>
            <a:r>
              <a:rPr sz="1013" spc="-110" dirty="0">
                <a:solidFill>
                  <a:prstClr val="black"/>
                </a:solidFill>
                <a:latin typeface="Trebuchet MS"/>
                <a:cs typeface="Trebuchet MS"/>
              </a:rPr>
              <a:t>T</a:t>
            </a:r>
            <a:r>
              <a:rPr sz="1013" dirty="0">
                <a:solidFill>
                  <a:prstClr val="black"/>
                </a:solidFill>
                <a:latin typeface="Trebuchet MS"/>
                <a:cs typeface="Trebuchet MS"/>
              </a:rPr>
              <a:t>ra</a:t>
            </a:r>
            <a:r>
              <a:rPr sz="1013" spc="-6" dirty="0">
                <a:solidFill>
                  <a:prstClr val="black"/>
                </a:solidFill>
                <a:latin typeface="Trebuchet MS"/>
                <a:cs typeface="Trebuchet MS"/>
              </a:rPr>
              <a:t>v</a:t>
            </a:r>
            <a:r>
              <a:rPr sz="1013" spc="-3" dirty="0">
                <a:solidFill>
                  <a:prstClr val="black"/>
                </a:solidFill>
                <a:latin typeface="Trebuchet MS"/>
                <a:cs typeface="Trebuchet MS"/>
              </a:rPr>
              <a:t>el  </a:t>
            </a:r>
            <a:r>
              <a:rPr sz="1013" spc="-11" dirty="0">
                <a:solidFill>
                  <a:prstClr val="black"/>
                </a:solidFill>
                <a:latin typeface="Trebuchet MS"/>
                <a:cs typeface="Trebuchet MS"/>
              </a:rPr>
              <a:t>Policy</a:t>
            </a:r>
            <a:endParaRPr sz="1013" dirty="0">
              <a:solidFill>
                <a:prstClr val="black"/>
              </a:solidFill>
              <a:latin typeface="Trebuchet MS"/>
              <a:cs typeface="Trebuchet MS"/>
            </a:endParaRPr>
          </a:p>
        </p:txBody>
      </p:sp>
      <p:sp>
        <p:nvSpPr>
          <p:cNvPr id="41" name="object 41"/>
          <p:cNvSpPr txBox="1"/>
          <p:nvPr/>
        </p:nvSpPr>
        <p:spPr>
          <a:xfrm>
            <a:off x="8248270" y="2034325"/>
            <a:ext cx="760095" cy="318966"/>
          </a:xfrm>
          <a:prstGeom prst="rect">
            <a:avLst/>
          </a:prstGeom>
        </p:spPr>
        <p:txBody>
          <a:bodyPr vert="horz" wrap="square" lIns="0" tIns="7144" rIns="0" bIns="0" rtlCol="0">
            <a:spAutoFit/>
          </a:bodyPr>
          <a:lstStyle/>
          <a:p>
            <a:pPr marL="7144" marR="2858" indent="70009" defTabSz="457200">
              <a:spcBef>
                <a:spcPts val="56"/>
              </a:spcBef>
            </a:pPr>
            <a:r>
              <a:rPr sz="1013" spc="-3" dirty="0">
                <a:solidFill>
                  <a:prstClr val="black"/>
                </a:solidFill>
                <a:latin typeface="Trebuchet MS"/>
                <a:cs typeface="Trebuchet MS"/>
              </a:rPr>
              <a:t>Conflict of  Com</a:t>
            </a:r>
            <a:r>
              <a:rPr sz="1013" spc="3" dirty="0">
                <a:solidFill>
                  <a:prstClr val="black"/>
                </a:solidFill>
                <a:latin typeface="Trebuchet MS"/>
                <a:cs typeface="Trebuchet MS"/>
              </a:rPr>
              <a:t>m</a:t>
            </a:r>
            <a:r>
              <a:rPr sz="1013" spc="-3" dirty="0">
                <a:solidFill>
                  <a:prstClr val="black"/>
                </a:solidFill>
                <a:latin typeface="Trebuchet MS"/>
                <a:cs typeface="Trebuchet MS"/>
              </a:rPr>
              <a:t>itm</a:t>
            </a:r>
            <a:r>
              <a:rPr sz="1013" spc="3" dirty="0">
                <a:solidFill>
                  <a:prstClr val="black"/>
                </a:solidFill>
                <a:latin typeface="Trebuchet MS"/>
                <a:cs typeface="Trebuchet MS"/>
              </a:rPr>
              <a:t>e</a:t>
            </a:r>
            <a:r>
              <a:rPr sz="1013" spc="-3" dirty="0">
                <a:solidFill>
                  <a:prstClr val="black"/>
                </a:solidFill>
                <a:latin typeface="Trebuchet MS"/>
                <a:cs typeface="Trebuchet MS"/>
              </a:rPr>
              <a:t>nt</a:t>
            </a:r>
            <a:endParaRPr sz="1013" dirty="0">
              <a:solidFill>
                <a:prstClr val="black"/>
              </a:solidFill>
              <a:latin typeface="Trebuchet MS"/>
              <a:cs typeface="Trebuchet MS"/>
            </a:endParaRPr>
          </a:p>
        </p:txBody>
      </p:sp>
      <p:sp>
        <p:nvSpPr>
          <p:cNvPr id="42" name="object 42"/>
          <p:cNvSpPr txBox="1"/>
          <p:nvPr/>
        </p:nvSpPr>
        <p:spPr>
          <a:xfrm>
            <a:off x="8536305" y="3134677"/>
            <a:ext cx="623650" cy="474842"/>
          </a:xfrm>
          <a:prstGeom prst="rect">
            <a:avLst/>
          </a:prstGeom>
        </p:spPr>
        <p:txBody>
          <a:bodyPr vert="horz" wrap="square" lIns="0" tIns="7144" rIns="0" bIns="0" rtlCol="0">
            <a:spAutoFit/>
          </a:bodyPr>
          <a:lstStyle/>
          <a:p>
            <a:pPr marL="6787" marR="2858" indent="-357" algn="ctr" defTabSz="457200">
              <a:spcBef>
                <a:spcPts val="56"/>
              </a:spcBef>
            </a:pPr>
            <a:r>
              <a:rPr sz="1013" spc="-8" dirty="0">
                <a:solidFill>
                  <a:prstClr val="black"/>
                </a:solidFill>
                <a:latin typeface="Trebuchet MS"/>
                <a:cs typeface="Trebuchet MS"/>
              </a:rPr>
              <a:t>Restricted  </a:t>
            </a:r>
            <a:r>
              <a:rPr sz="1013" spc="-11" dirty="0">
                <a:solidFill>
                  <a:prstClr val="black"/>
                </a:solidFill>
                <a:latin typeface="Trebuchet MS"/>
                <a:cs typeface="Trebuchet MS"/>
              </a:rPr>
              <a:t>Party  </a:t>
            </a:r>
            <a:r>
              <a:rPr sz="1013" dirty="0">
                <a:solidFill>
                  <a:prstClr val="black"/>
                </a:solidFill>
                <a:latin typeface="Trebuchet MS"/>
                <a:cs typeface="Trebuchet MS"/>
              </a:rPr>
              <a:t>Sc</a:t>
            </a:r>
            <a:r>
              <a:rPr sz="1013" spc="-6" dirty="0">
                <a:solidFill>
                  <a:prstClr val="black"/>
                </a:solidFill>
                <a:latin typeface="Trebuchet MS"/>
                <a:cs typeface="Trebuchet MS"/>
              </a:rPr>
              <a:t>r</a:t>
            </a:r>
            <a:r>
              <a:rPr sz="1013" spc="-3" dirty="0">
                <a:solidFill>
                  <a:prstClr val="black"/>
                </a:solidFill>
                <a:latin typeface="Trebuchet MS"/>
                <a:cs typeface="Trebuchet MS"/>
              </a:rPr>
              <a:t>e</a:t>
            </a:r>
            <a:r>
              <a:rPr sz="1013" dirty="0">
                <a:solidFill>
                  <a:prstClr val="black"/>
                </a:solidFill>
                <a:latin typeface="Trebuchet MS"/>
                <a:cs typeface="Trebuchet MS"/>
              </a:rPr>
              <a:t>e</a:t>
            </a:r>
            <a:r>
              <a:rPr sz="1013" spc="-3" dirty="0">
                <a:solidFill>
                  <a:prstClr val="black"/>
                </a:solidFill>
                <a:latin typeface="Trebuchet MS"/>
                <a:cs typeface="Trebuchet MS"/>
              </a:rPr>
              <a:t>ni</a:t>
            </a:r>
            <a:r>
              <a:rPr sz="1013" dirty="0">
                <a:solidFill>
                  <a:prstClr val="black"/>
                </a:solidFill>
                <a:latin typeface="Trebuchet MS"/>
                <a:cs typeface="Trebuchet MS"/>
              </a:rPr>
              <a:t>ngs</a:t>
            </a:r>
          </a:p>
        </p:txBody>
      </p:sp>
      <p:sp>
        <p:nvSpPr>
          <p:cNvPr id="43" name="object 43"/>
          <p:cNvSpPr txBox="1"/>
          <p:nvPr/>
        </p:nvSpPr>
        <p:spPr>
          <a:xfrm>
            <a:off x="7412309" y="3783973"/>
            <a:ext cx="489347" cy="318966"/>
          </a:xfrm>
          <a:prstGeom prst="rect">
            <a:avLst/>
          </a:prstGeom>
        </p:spPr>
        <p:txBody>
          <a:bodyPr vert="horz" wrap="square" lIns="0" tIns="7144" rIns="0" bIns="0" rtlCol="0">
            <a:spAutoFit/>
          </a:bodyPr>
          <a:lstStyle/>
          <a:p>
            <a:pPr marL="7144" marR="2858" indent="24646" defTabSz="457200">
              <a:spcBef>
                <a:spcPts val="56"/>
              </a:spcBef>
            </a:pPr>
            <a:r>
              <a:rPr sz="1013" spc="-3" dirty="0">
                <a:solidFill>
                  <a:prstClr val="black"/>
                </a:solidFill>
                <a:latin typeface="Trebuchet MS"/>
                <a:cs typeface="Trebuchet MS"/>
              </a:rPr>
              <a:t>Exports  Con</a:t>
            </a:r>
            <a:r>
              <a:rPr sz="1013" spc="-6" dirty="0">
                <a:solidFill>
                  <a:prstClr val="black"/>
                </a:solidFill>
                <a:latin typeface="Trebuchet MS"/>
                <a:cs typeface="Trebuchet MS"/>
              </a:rPr>
              <a:t>t</a:t>
            </a:r>
            <a:r>
              <a:rPr sz="1013" dirty="0">
                <a:solidFill>
                  <a:prstClr val="black"/>
                </a:solidFill>
                <a:latin typeface="Trebuchet MS"/>
                <a:cs typeface="Trebuchet MS"/>
              </a:rPr>
              <a:t>r</a:t>
            </a:r>
            <a:r>
              <a:rPr sz="1013" spc="-8" dirty="0">
                <a:solidFill>
                  <a:prstClr val="black"/>
                </a:solidFill>
                <a:latin typeface="Trebuchet MS"/>
                <a:cs typeface="Trebuchet MS"/>
              </a:rPr>
              <a:t>o</a:t>
            </a:r>
            <a:r>
              <a:rPr sz="1013" dirty="0">
                <a:solidFill>
                  <a:prstClr val="black"/>
                </a:solidFill>
                <a:latin typeface="Trebuchet MS"/>
                <a:cs typeface="Trebuchet MS"/>
              </a:rPr>
              <a:t>ls</a:t>
            </a:r>
          </a:p>
        </p:txBody>
      </p:sp>
      <p:sp>
        <p:nvSpPr>
          <p:cNvPr id="44" name="object 44"/>
          <p:cNvSpPr txBox="1"/>
          <p:nvPr/>
        </p:nvSpPr>
        <p:spPr>
          <a:xfrm>
            <a:off x="6141506" y="4124630"/>
            <a:ext cx="803315" cy="474842"/>
          </a:xfrm>
          <a:prstGeom prst="rect">
            <a:avLst/>
          </a:prstGeom>
        </p:spPr>
        <p:txBody>
          <a:bodyPr vert="horz" wrap="square" lIns="0" tIns="7144" rIns="0" bIns="0" rtlCol="0">
            <a:spAutoFit/>
          </a:bodyPr>
          <a:lstStyle/>
          <a:p>
            <a:pPr marL="7144" marR="2858" indent="1429" algn="ctr" defTabSz="457200">
              <a:spcBef>
                <a:spcPts val="56"/>
              </a:spcBef>
            </a:pPr>
            <a:r>
              <a:rPr sz="1013" spc="-3" dirty="0">
                <a:solidFill>
                  <a:prstClr val="black"/>
                </a:solidFill>
                <a:latin typeface="Trebuchet MS"/>
                <a:cs typeface="Trebuchet MS"/>
              </a:rPr>
              <a:t>Sponsor  </a:t>
            </a:r>
            <a:r>
              <a:rPr sz="1013" dirty="0">
                <a:solidFill>
                  <a:prstClr val="black"/>
                </a:solidFill>
                <a:latin typeface="Trebuchet MS"/>
                <a:cs typeface="Trebuchet MS"/>
              </a:rPr>
              <a:t>Disclosure  </a:t>
            </a:r>
            <a:r>
              <a:rPr sz="1013" spc="-45" dirty="0">
                <a:solidFill>
                  <a:prstClr val="black"/>
                </a:solidFill>
                <a:latin typeface="Trebuchet MS"/>
                <a:cs typeface="Trebuchet MS"/>
              </a:rPr>
              <a:t>R</a:t>
            </a:r>
            <a:r>
              <a:rPr sz="1013" spc="-3" dirty="0">
                <a:solidFill>
                  <a:prstClr val="black"/>
                </a:solidFill>
                <a:latin typeface="Trebuchet MS"/>
                <a:cs typeface="Trebuchet MS"/>
              </a:rPr>
              <a:t>e</a:t>
            </a:r>
            <a:r>
              <a:rPr sz="1013" spc="3" dirty="0">
                <a:solidFill>
                  <a:prstClr val="black"/>
                </a:solidFill>
                <a:latin typeface="Trebuchet MS"/>
                <a:cs typeface="Trebuchet MS"/>
              </a:rPr>
              <a:t>q</a:t>
            </a:r>
            <a:r>
              <a:rPr sz="1013" spc="-3" dirty="0">
                <a:solidFill>
                  <a:prstClr val="black"/>
                </a:solidFill>
                <a:latin typeface="Trebuchet MS"/>
                <a:cs typeface="Trebuchet MS"/>
              </a:rPr>
              <a:t>uire</a:t>
            </a:r>
            <a:r>
              <a:rPr sz="1013" spc="3" dirty="0">
                <a:solidFill>
                  <a:prstClr val="black"/>
                </a:solidFill>
                <a:latin typeface="Trebuchet MS"/>
                <a:cs typeface="Trebuchet MS"/>
              </a:rPr>
              <a:t>m</a:t>
            </a:r>
            <a:r>
              <a:rPr sz="1013" spc="-3" dirty="0">
                <a:solidFill>
                  <a:prstClr val="black"/>
                </a:solidFill>
                <a:latin typeface="Trebuchet MS"/>
                <a:cs typeface="Trebuchet MS"/>
              </a:rPr>
              <a:t>ents</a:t>
            </a:r>
            <a:endParaRPr sz="1013" dirty="0">
              <a:solidFill>
                <a:prstClr val="black"/>
              </a:solidFill>
              <a:latin typeface="Trebuchet MS"/>
              <a:cs typeface="Trebuchet MS"/>
            </a:endParaRPr>
          </a:p>
        </p:txBody>
      </p:sp>
      <p:sp>
        <p:nvSpPr>
          <p:cNvPr id="45" name="object 45"/>
          <p:cNvSpPr txBox="1"/>
          <p:nvPr/>
        </p:nvSpPr>
        <p:spPr>
          <a:xfrm>
            <a:off x="4911711" y="4500421"/>
            <a:ext cx="821888" cy="474842"/>
          </a:xfrm>
          <a:prstGeom prst="rect">
            <a:avLst/>
          </a:prstGeom>
        </p:spPr>
        <p:txBody>
          <a:bodyPr vert="horz" wrap="square" lIns="0" tIns="7144" rIns="0" bIns="0" rtlCol="0">
            <a:spAutoFit/>
          </a:bodyPr>
          <a:lstStyle/>
          <a:p>
            <a:pPr marL="7144" marR="2858" indent="715" algn="ctr" defTabSz="457200">
              <a:spcBef>
                <a:spcPts val="56"/>
              </a:spcBef>
            </a:pPr>
            <a:r>
              <a:rPr sz="1013" spc="-3" dirty="0">
                <a:solidFill>
                  <a:prstClr val="black"/>
                </a:solidFill>
                <a:latin typeface="Trebuchet MS"/>
                <a:cs typeface="Trebuchet MS"/>
              </a:rPr>
              <a:t>Outgoing  </a:t>
            </a:r>
            <a:r>
              <a:rPr sz="1013" dirty="0">
                <a:solidFill>
                  <a:prstClr val="black"/>
                </a:solidFill>
                <a:latin typeface="Trebuchet MS"/>
                <a:cs typeface="Trebuchet MS"/>
              </a:rPr>
              <a:t>Subaward  </a:t>
            </a:r>
            <a:r>
              <a:rPr sz="1013" spc="-11" dirty="0">
                <a:solidFill>
                  <a:prstClr val="black"/>
                </a:solidFill>
                <a:latin typeface="Trebuchet MS"/>
                <a:cs typeface="Trebuchet MS"/>
              </a:rPr>
              <a:t>Prior</a:t>
            </a:r>
            <a:r>
              <a:rPr sz="1013" spc="-115" dirty="0">
                <a:solidFill>
                  <a:prstClr val="black"/>
                </a:solidFill>
                <a:latin typeface="Trebuchet MS"/>
                <a:cs typeface="Trebuchet MS"/>
              </a:rPr>
              <a:t> </a:t>
            </a:r>
            <a:r>
              <a:rPr sz="1013" spc="-3" dirty="0">
                <a:solidFill>
                  <a:prstClr val="black"/>
                </a:solidFill>
                <a:latin typeface="Trebuchet MS"/>
                <a:cs typeface="Trebuchet MS"/>
              </a:rPr>
              <a:t>Approval</a:t>
            </a:r>
            <a:endParaRPr sz="1013" dirty="0">
              <a:solidFill>
                <a:prstClr val="black"/>
              </a:solidFill>
              <a:latin typeface="Trebuchet MS"/>
              <a:cs typeface="Trebuchet MS"/>
            </a:endParaRPr>
          </a:p>
        </p:txBody>
      </p:sp>
      <p:sp>
        <p:nvSpPr>
          <p:cNvPr id="46" name="object 46"/>
          <p:cNvSpPr txBox="1"/>
          <p:nvPr/>
        </p:nvSpPr>
        <p:spPr>
          <a:xfrm>
            <a:off x="8419861" y="4622692"/>
            <a:ext cx="460058" cy="318966"/>
          </a:xfrm>
          <a:prstGeom prst="rect">
            <a:avLst/>
          </a:prstGeom>
        </p:spPr>
        <p:txBody>
          <a:bodyPr vert="horz" wrap="square" lIns="0" tIns="7144" rIns="0" bIns="0" rtlCol="0">
            <a:spAutoFit/>
          </a:bodyPr>
          <a:lstStyle/>
          <a:p>
            <a:pPr marL="7144" marR="2858" indent="58222" defTabSz="457200">
              <a:spcBef>
                <a:spcPts val="56"/>
              </a:spcBef>
            </a:pPr>
            <a:r>
              <a:rPr sz="1013" spc="-3" dirty="0">
                <a:solidFill>
                  <a:prstClr val="black"/>
                </a:solidFill>
                <a:latin typeface="Trebuchet MS"/>
                <a:cs typeface="Trebuchet MS"/>
              </a:rPr>
              <a:t>Other  </a:t>
            </a:r>
            <a:r>
              <a:rPr sz="1013" dirty="0">
                <a:solidFill>
                  <a:prstClr val="black"/>
                </a:solidFill>
                <a:latin typeface="Trebuchet MS"/>
                <a:cs typeface="Trebuchet MS"/>
              </a:rPr>
              <a:t>Sup</a:t>
            </a:r>
            <a:r>
              <a:rPr sz="1013" spc="3" dirty="0">
                <a:solidFill>
                  <a:prstClr val="black"/>
                </a:solidFill>
                <a:latin typeface="Trebuchet MS"/>
                <a:cs typeface="Trebuchet MS"/>
              </a:rPr>
              <a:t>p</a:t>
            </a:r>
            <a:r>
              <a:rPr sz="1013" spc="-6" dirty="0">
                <a:solidFill>
                  <a:prstClr val="black"/>
                </a:solidFill>
                <a:latin typeface="Trebuchet MS"/>
                <a:cs typeface="Trebuchet MS"/>
              </a:rPr>
              <a:t>o</a:t>
            </a:r>
            <a:r>
              <a:rPr sz="1013" dirty="0">
                <a:solidFill>
                  <a:prstClr val="black"/>
                </a:solidFill>
                <a:latin typeface="Trebuchet MS"/>
                <a:cs typeface="Trebuchet MS"/>
              </a:rPr>
              <a:t>rt</a:t>
            </a:r>
          </a:p>
        </p:txBody>
      </p:sp>
    </p:spTree>
    <p:extLst>
      <p:ext uri="{BB962C8B-B14F-4D97-AF65-F5344CB8AC3E}">
        <p14:creationId xmlns:p14="http://schemas.microsoft.com/office/powerpoint/2010/main" val="3018249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E1286312-835B-AAB1-4E0C-2427158DB2DD}"/>
            </a:ext>
          </a:extLst>
        </p:cNvPr>
        <p:cNvGrpSpPr/>
        <p:nvPr/>
      </p:nvGrpSpPr>
      <p:grpSpPr>
        <a:xfrm>
          <a:off x="0" y="0"/>
          <a:ext cx="0" cy="0"/>
          <a:chOff x="0" y="0"/>
          <a:chExt cx="0" cy="0"/>
        </a:xfrm>
      </p:grpSpPr>
      <p:sp>
        <p:nvSpPr>
          <p:cNvPr id="69634" name="Title 1">
            <a:extLst>
              <a:ext uri="{FF2B5EF4-FFF2-40B4-BE49-F238E27FC236}">
                <a16:creationId xmlns:a16="http://schemas.microsoft.com/office/drawing/2014/main" id="{F92D39B6-4E06-77EF-59DE-31E5DDE0FAF2}"/>
              </a:ext>
            </a:extLst>
          </p:cNvPr>
          <p:cNvSpPr>
            <a:spLocks noGrp="1"/>
          </p:cNvSpPr>
          <p:nvPr>
            <p:ph type="title"/>
          </p:nvPr>
        </p:nvSpPr>
        <p:spPr/>
        <p:txBody>
          <a:bodyPr anchor="ctr">
            <a:normAutofit/>
          </a:bodyPr>
          <a:lstStyle/>
          <a:p>
            <a:r>
              <a:rPr lang="en-US"/>
              <a:t>Research Security Overview </a:t>
            </a:r>
            <a:endParaRPr lang="en-US" i="1"/>
          </a:p>
        </p:txBody>
      </p:sp>
      <p:sp>
        <p:nvSpPr>
          <p:cNvPr id="4" name="Content Placeholder 3">
            <a:extLst>
              <a:ext uri="{FF2B5EF4-FFF2-40B4-BE49-F238E27FC236}">
                <a16:creationId xmlns:a16="http://schemas.microsoft.com/office/drawing/2014/main" id="{FEB29BB9-1717-808E-18E7-E341A196FD49}"/>
              </a:ext>
            </a:extLst>
          </p:cNvPr>
          <p:cNvSpPr>
            <a:spLocks noGrp="1"/>
          </p:cNvSpPr>
          <p:nvPr>
            <p:ph sz="half" idx="1"/>
          </p:nvPr>
        </p:nvSpPr>
        <p:spPr>
          <a:xfrm>
            <a:off x="534986" y="1196551"/>
            <a:ext cx="5719509" cy="5268043"/>
          </a:xfrm>
        </p:spPr>
        <p:txBody>
          <a:bodyPr vert="horz" lIns="91440" tIns="45720" rIns="91440" bIns="45720" rtlCol="0" anchor="t">
            <a:normAutofit/>
          </a:bodyPr>
          <a:lstStyle/>
          <a:p>
            <a:pPr marL="0" marR="0" lvl="0" indent="0"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endParaRPr lang="en-US" altLang="en-US" dirty="0"/>
          </a:p>
          <a:p>
            <a:pPr marL="0" indent="0" defTabSz="457200" fontAlgn="base">
              <a:lnSpc>
                <a:spcPct val="100000"/>
              </a:lnSpc>
              <a:spcBef>
                <a:spcPct val="0"/>
              </a:spcBef>
              <a:buClrTx/>
              <a:buSzTx/>
              <a:buNone/>
              <a:defRPr/>
            </a:pPr>
            <a:r>
              <a:rPr lang="en-US" altLang="en-US" dirty="0"/>
              <a:t>What is Research Security? </a:t>
            </a:r>
          </a:p>
          <a:p>
            <a:pPr marL="0" indent="0" defTabSz="457200">
              <a:lnSpc>
                <a:spcPct val="100000"/>
              </a:lnSpc>
              <a:spcBef>
                <a:spcPct val="0"/>
              </a:spcBef>
              <a:buClrTx/>
              <a:buSzTx/>
              <a:buNone/>
              <a:defRPr/>
            </a:pPr>
            <a:endParaRPr lang="en-US" altLang="en-US" dirty="0">
              <a:ea typeface="+mn-lt"/>
              <a:cs typeface="+mn-lt"/>
            </a:endParaRPr>
          </a:p>
          <a:p>
            <a:pPr marL="0" indent="0" defTabSz="457200" fontAlgn="base">
              <a:lnSpc>
                <a:spcPct val="100000"/>
              </a:lnSpc>
              <a:spcBef>
                <a:spcPct val="0"/>
              </a:spcBef>
              <a:buClrTx/>
              <a:buSzTx/>
              <a:buNone/>
              <a:defRPr/>
            </a:pPr>
            <a:r>
              <a:rPr lang="en-US" sz="1800" b="0" dirty="0"/>
              <a:t>As defined by the National Science and Technology Council (NSTC) (US advisory board that coordinates science and technology policy across federal agencies) Guidance for Implementing National Security Presidential Memorandum (NSPM-33), which focuses on a national security strategy for the US government:</a:t>
            </a:r>
            <a:endParaRPr lang="en-US" altLang="en-US" sz="1800" b="0" dirty="0"/>
          </a:p>
          <a:p>
            <a:pPr marL="0" indent="0" defTabSz="457200">
              <a:lnSpc>
                <a:spcPct val="100000"/>
              </a:lnSpc>
              <a:spcBef>
                <a:spcPct val="0"/>
              </a:spcBef>
              <a:buClrTx/>
              <a:buSzTx/>
              <a:buNone/>
              <a:defRPr/>
            </a:pPr>
            <a:endParaRPr lang="en-US" sz="1800" b="0" dirty="0"/>
          </a:p>
          <a:p>
            <a:pPr marL="0" indent="0" defTabSz="457200">
              <a:lnSpc>
                <a:spcPct val="100000"/>
              </a:lnSpc>
              <a:spcBef>
                <a:spcPct val="0"/>
              </a:spcBef>
              <a:buClrTx/>
              <a:buSzTx/>
              <a:buFont typeface="Wingdings" panose="05000000000000000000" pitchFamily="2" charset="2"/>
              <a:buNone/>
              <a:defRPr/>
            </a:pPr>
            <a:r>
              <a:rPr lang="en-US" sz="1800" b="0" dirty="0"/>
              <a:t>“</a:t>
            </a:r>
            <a:r>
              <a:rPr lang="en-US" sz="2000" b="0" i="1" dirty="0"/>
              <a:t>Research security is safeguarding the research enterprise against </a:t>
            </a:r>
            <a:r>
              <a:rPr lang="en-US" sz="2000" i="1" dirty="0"/>
              <a:t>behaviors</a:t>
            </a:r>
            <a:r>
              <a:rPr lang="en-US" sz="2000" b="0" i="1" dirty="0"/>
              <a:t> aimed at misappropriating R&amp;D to the detriment of national or economic security, related violations of research integrity, and foreign government interference</a:t>
            </a:r>
            <a:r>
              <a:rPr lang="en-US" sz="1800" b="0" dirty="0"/>
              <a:t>.”</a:t>
            </a:r>
            <a:endParaRPr lang="en-US" altLang="en-US" sz="1800" b="0" dirty="0"/>
          </a:p>
          <a:p>
            <a:pPr marL="344170" lvl="1" indent="0" defTabSz="457200" fontAlgn="base">
              <a:lnSpc>
                <a:spcPct val="100000"/>
              </a:lnSpc>
              <a:spcBef>
                <a:spcPct val="0"/>
              </a:spcBef>
              <a:spcAft>
                <a:spcPts val="600"/>
              </a:spcAft>
              <a:buClrTx/>
              <a:buSzTx/>
              <a:buFont typeface="Arial" panose="020B0604020202020204" pitchFamily="34" charset="0"/>
              <a:buChar char="•"/>
              <a:defRPr/>
            </a:pPr>
            <a:endParaRPr lang="en-US" altLang="en-US" sz="2200" dirty="0"/>
          </a:p>
        </p:txBody>
      </p:sp>
      <p:pic>
        <p:nvPicPr>
          <p:cNvPr id="9" name="Picture 8" descr="Padlock on computer motherboard">
            <a:extLst>
              <a:ext uri="{FF2B5EF4-FFF2-40B4-BE49-F238E27FC236}">
                <a16:creationId xmlns:a16="http://schemas.microsoft.com/office/drawing/2014/main" id="{3719D22B-F46C-10FE-DC45-26903ACE71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64043" y="2249522"/>
            <a:ext cx="4838525" cy="3229621"/>
          </a:xfrm>
          <a:prstGeom prst="rect">
            <a:avLst/>
          </a:prstGeom>
        </p:spPr>
      </p:pic>
    </p:spTree>
    <p:custDataLst>
      <p:tags r:id="rId2"/>
    </p:custDataLst>
    <p:extLst>
      <p:ext uri="{BB962C8B-B14F-4D97-AF65-F5344CB8AC3E}">
        <p14:creationId xmlns:p14="http://schemas.microsoft.com/office/powerpoint/2010/main" val="608765818"/>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0D1E-DAC1-7415-CBF9-9FEA49B63AD1}"/>
              </a:ext>
            </a:extLst>
          </p:cNvPr>
          <p:cNvSpPr>
            <a:spLocks noGrp="1"/>
          </p:cNvSpPr>
          <p:nvPr>
            <p:ph type="title"/>
          </p:nvPr>
        </p:nvSpPr>
        <p:spPr/>
        <p:txBody>
          <a:bodyPr/>
          <a:lstStyle/>
          <a:p>
            <a:r>
              <a:rPr lang="en-US" dirty="0"/>
              <a:t>Research Security Continued</a:t>
            </a:r>
          </a:p>
        </p:txBody>
      </p:sp>
      <p:sp>
        <p:nvSpPr>
          <p:cNvPr id="3" name="Content Placeholder 2">
            <a:extLst>
              <a:ext uri="{FF2B5EF4-FFF2-40B4-BE49-F238E27FC236}">
                <a16:creationId xmlns:a16="http://schemas.microsoft.com/office/drawing/2014/main" id="{469ACD1B-5494-68FE-4B5E-1FE5AB3F9315}"/>
              </a:ext>
            </a:extLst>
          </p:cNvPr>
          <p:cNvSpPr>
            <a:spLocks noGrp="1"/>
          </p:cNvSpPr>
          <p:nvPr>
            <p:ph sz="half" idx="1"/>
          </p:nvPr>
        </p:nvSpPr>
        <p:spPr>
          <a:xfrm>
            <a:off x="609600" y="1531622"/>
            <a:ext cx="5288280" cy="3813264"/>
          </a:xfrm>
        </p:spPr>
        <p:txBody>
          <a:bodyPr vert="horz" lIns="91440" tIns="45720" rIns="91440" bIns="45720" rtlCol="0" anchor="t">
            <a:normAutofit/>
          </a:bodyPr>
          <a:lstStyle/>
          <a:p>
            <a:r>
              <a:rPr lang="en-US" dirty="0"/>
              <a:t>Research Security Defined: </a:t>
            </a:r>
          </a:p>
          <a:p>
            <a:r>
              <a:rPr lang="en-US" sz="2000" b="0" i="0" u="none" strike="noStrike" baseline="0" dirty="0">
                <a:solidFill>
                  <a:schemeClr val="tx1"/>
                </a:solidFill>
                <a:latin typeface="Calibri-Bold"/>
              </a:rPr>
              <a:t>The National Security Presidential Memorandum </a:t>
            </a:r>
            <a:r>
              <a:rPr lang="en-US" sz="2000" b="1" i="0" u="none" strike="noStrike" baseline="0" dirty="0">
                <a:solidFill>
                  <a:srgbClr val="0000FF"/>
                </a:solidFill>
                <a:latin typeface="Calibri-Bold"/>
              </a:rPr>
              <a:t>(NSPM-33</a:t>
            </a:r>
            <a:r>
              <a:rPr lang="en-US" sz="2000" dirty="0">
                <a:solidFill>
                  <a:srgbClr val="0000FF"/>
                </a:solidFill>
                <a:latin typeface="Calibri-Bold"/>
              </a:rPr>
              <a:t>)</a:t>
            </a:r>
            <a:r>
              <a:rPr lang="en-US" sz="2000" b="1" i="0" u="none" strike="noStrike" baseline="0" dirty="0">
                <a:solidFill>
                  <a:srgbClr val="000000"/>
                </a:solidFill>
                <a:latin typeface="Calibri-Bold"/>
              </a:rPr>
              <a:t>: </a:t>
            </a:r>
            <a:r>
              <a:rPr lang="en-US" sz="2000" b="0" i="0" u="none" strike="noStrike" baseline="0" dirty="0">
                <a:solidFill>
                  <a:srgbClr val="000000"/>
                </a:solidFill>
                <a:latin typeface="Calibri"/>
                <a:ea typeface="Calibri"/>
                <a:cs typeface="Calibri"/>
              </a:rPr>
              <a:t>“[S]</a:t>
            </a:r>
            <a:r>
              <a:rPr lang="en-US" sz="2000" b="0" i="0" u="none" strike="noStrike" baseline="0" dirty="0" err="1">
                <a:solidFill>
                  <a:srgbClr val="000000"/>
                </a:solidFill>
                <a:latin typeface="Calibri"/>
                <a:ea typeface="Calibri"/>
                <a:cs typeface="Calibri"/>
              </a:rPr>
              <a:t>afeguarding</a:t>
            </a:r>
            <a:r>
              <a:rPr lang="en-US" sz="2000" b="0" i="0" u="none" strike="noStrike" baseline="0" dirty="0">
                <a:solidFill>
                  <a:srgbClr val="000000"/>
                </a:solidFill>
                <a:latin typeface="Calibri"/>
                <a:ea typeface="Calibri"/>
                <a:cs typeface="Calibri"/>
              </a:rPr>
              <a:t> the research enterprise against the misappropriation of research and development to the detriment of national or economic security,</a:t>
            </a:r>
            <a:r>
              <a:rPr lang="en-US" sz="2000" b="0" dirty="0">
                <a:solidFill>
                  <a:srgbClr val="000000"/>
                </a:solidFill>
                <a:latin typeface="Calibri"/>
                <a:ea typeface="Calibri"/>
                <a:cs typeface="Calibri"/>
              </a:rPr>
              <a:t> </a:t>
            </a:r>
            <a:r>
              <a:rPr lang="en-US" sz="2000" b="0" i="0" u="none" strike="noStrike" baseline="0" dirty="0">
                <a:solidFill>
                  <a:srgbClr val="000000"/>
                </a:solidFill>
                <a:latin typeface="Calibri"/>
                <a:ea typeface="Calibri"/>
                <a:cs typeface="Calibri"/>
              </a:rPr>
              <a:t>related violations of research integrity, and foreign government interference.”</a:t>
            </a:r>
            <a:endParaRPr lang="en-US" dirty="0">
              <a:latin typeface="Calibri"/>
              <a:ea typeface="Calibri"/>
              <a:cs typeface="Calibri"/>
            </a:endParaRPr>
          </a:p>
        </p:txBody>
      </p:sp>
      <p:pic>
        <p:nvPicPr>
          <p:cNvPr id="5" name="Content Placeholder 4">
            <a:extLst>
              <a:ext uri="{FF2B5EF4-FFF2-40B4-BE49-F238E27FC236}">
                <a16:creationId xmlns:a16="http://schemas.microsoft.com/office/drawing/2014/main" id="{B9B517DE-B800-7B6B-1AE9-7462A2913D61}"/>
              </a:ext>
            </a:extLst>
          </p:cNvPr>
          <p:cNvPicPr>
            <a:picLocks noGrp="1" noChangeAspect="1"/>
          </p:cNvPicPr>
          <p:nvPr>
            <p:ph sz="half"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6490840" y="1676400"/>
            <a:ext cx="5091560" cy="4066491"/>
          </a:xfrm>
          <a:prstGeom prst="rect">
            <a:avLst/>
          </a:prstGeom>
        </p:spPr>
      </p:pic>
      <p:sp>
        <p:nvSpPr>
          <p:cNvPr id="8" name="TextBox 7">
            <a:extLst>
              <a:ext uri="{FF2B5EF4-FFF2-40B4-BE49-F238E27FC236}">
                <a16:creationId xmlns:a16="http://schemas.microsoft.com/office/drawing/2014/main" id="{2E0DC8EF-7282-F0C7-6A63-091DDADC9D41}"/>
              </a:ext>
            </a:extLst>
          </p:cNvPr>
          <p:cNvSpPr txBox="1"/>
          <p:nvPr/>
        </p:nvSpPr>
        <p:spPr>
          <a:xfrm>
            <a:off x="6490840" y="5512060"/>
            <a:ext cx="483800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orbel" panose="020B0503020204020204"/>
                <a:ea typeface="+mn-ea"/>
                <a:cs typeface="+mn-cs"/>
                <a:hlinkClick r:id="rId3" tooltip="https://researchleap.com/selected-aspects-of-information-security-management-in-entities-performing-medical-activity/"/>
              </a:rPr>
              <a:t>This Photo</a:t>
            </a:r>
            <a:r>
              <a:rPr kumimoji="0" lang="en-US" sz="900" b="0" i="0" u="none" strike="noStrike" kern="1200" cap="none" spc="0" normalizeH="0" baseline="0" noProof="0">
                <a:ln>
                  <a:noFill/>
                </a:ln>
                <a:solidFill>
                  <a:prstClr val="black"/>
                </a:solidFill>
                <a:effectLst/>
                <a:uLnTx/>
                <a:uFillTx/>
                <a:latin typeface="Corbel" panose="020B050302020402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orbel" panose="020B0503020204020204"/>
                <a:ea typeface="+mn-ea"/>
                <a:cs typeface="+mn-cs"/>
                <a:hlinkClick r:id="rId4" tooltip="https://creativecommons.org/licenses/by/3.0/"/>
              </a:rPr>
              <a:t>CC BY</a:t>
            </a:r>
            <a:endParaRPr kumimoji="0" lang="en-US" sz="900" b="0" i="0" u="none" strike="noStrike" kern="1200" cap="none" spc="0" normalizeH="0" baseline="0" noProof="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317371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E69402F8-48E7-A304-1D9B-33DB00D2D7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4C1C99-14D8-CEE9-9163-CBDAC1C82ACF}"/>
              </a:ext>
            </a:extLst>
          </p:cNvPr>
          <p:cNvSpPr>
            <a:spLocks noGrp="1"/>
          </p:cNvSpPr>
          <p:nvPr>
            <p:ph type="title"/>
          </p:nvPr>
        </p:nvSpPr>
        <p:spPr>
          <a:xfrm>
            <a:off x="228507" y="-7256"/>
            <a:ext cx="11704508" cy="852252"/>
          </a:xfrm>
        </p:spPr>
        <p:txBody>
          <a:bodyPr anchor="ctr">
            <a:normAutofit/>
          </a:bodyPr>
          <a:lstStyle/>
          <a:p>
            <a:r>
              <a:rPr lang="en-US"/>
              <a:t>National Security Presidential Memo (NSPM</a:t>
            </a:r>
            <a:r>
              <a:rPr kumimoji="0" lang="en-US" b="0" i="0" u="none" strike="noStrike" kern="1200" cap="none" spc="0" normalizeH="0" baseline="0" noProof="0">
                <a:ln>
                  <a:noFill/>
                </a:ln>
                <a:effectLst/>
                <a:uLnTx/>
                <a:uFillTx/>
              </a:rPr>
              <a:t> 33</a:t>
            </a:r>
            <a:r>
              <a:rPr lang="en-US"/>
              <a:t>)</a:t>
            </a:r>
          </a:p>
        </p:txBody>
      </p:sp>
      <p:sp>
        <p:nvSpPr>
          <p:cNvPr id="3" name="Content Placeholder 2">
            <a:extLst>
              <a:ext uri="{FF2B5EF4-FFF2-40B4-BE49-F238E27FC236}">
                <a16:creationId xmlns:a16="http://schemas.microsoft.com/office/drawing/2014/main" id="{F5AC1586-9391-7861-0434-F5F652652708}"/>
              </a:ext>
            </a:extLst>
          </p:cNvPr>
          <p:cNvSpPr>
            <a:spLocks noGrp="1"/>
          </p:cNvSpPr>
          <p:nvPr>
            <p:ph sz="half" idx="1"/>
          </p:nvPr>
        </p:nvSpPr>
        <p:spPr>
          <a:xfrm>
            <a:off x="609600" y="1531622"/>
            <a:ext cx="5288280" cy="4730650"/>
          </a:xfrm>
        </p:spPr>
        <p:txBody>
          <a:bodyPr>
            <a:normAutofit/>
          </a:bodyPr>
          <a:lstStyle/>
          <a:p>
            <a:r>
              <a:rPr lang="en-US" dirty="0">
                <a:hlinkClick r:id="rId2"/>
              </a:rPr>
              <a:t>NSPM-33</a:t>
            </a:r>
            <a:r>
              <a:rPr lang="en-US" dirty="0"/>
              <a:t> focuses on:</a:t>
            </a:r>
          </a:p>
          <a:p>
            <a:pPr lvl="1"/>
            <a:r>
              <a:rPr lang="en-US" sz="2200" dirty="0"/>
              <a:t>Disclosure requirements and standardization</a:t>
            </a:r>
          </a:p>
          <a:p>
            <a:pPr lvl="1"/>
            <a:r>
              <a:rPr lang="en-US" sz="2200" dirty="0"/>
              <a:t>Digital persistent identifiers</a:t>
            </a:r>
          </a:p>
          <a:p>
            <a:pPr lvl="1"/>
            <a:r>
              <a:rPr lang="en-US" sz="2200" dirty="0"/>
              <a:t>Consequences for violation of disclosure requirements</a:t>
            </a:r>
          </a:p>
          <a:p>
            <a:pPr lvl="1"/>
            <a:r>
              <a:rPr lang="en-US" sz="2200" dirty="0"/>
              <a:t>Information sharing</a:t>
            </a:r>
            <a:br>
              <a:rPr lang="en-US" sz="2200" dirty="0"/>
            </a:br>
            <a:endParaRPr lang="en-US" sz="2200" dirty="0"/>
          </a:p>
        </p:txBody>
      </p:sp>
      <p:pic>
        <p:nvPicPr>
          <p:cNvPr id="6" name="Content Placeholder 5" descr="Gavel resting on block">
            <a:extLst>
              <a:ext uri="{FF2B5EF4-FFF2-40B4-BE49-F238E27FC236}">
                <a16:creationId xmlns:a16="http://schemas.microsoft.com/office/drawing/2014/main" id="{2B7DFBAF-D01F-B987-98BD-DB66CA65B9EC}"/>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67613" y="2133310"/>
            <a:ext cx="5284308" cy="3527275"/>
          </a:xfrm>
          <a:noFill/>
        </p:spPr>
      </p:pic>
    </p:spTree>
    <p:extLst>
      <p:ext uri="{BB962C8B-B14F-4D97-AF65-F5344CB8AC3E}">
        <p14:creationId xmlns:p14="http://schemas.microsoft.com/office/powerpoint/2010/main" val="3534463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6EF0B1CF-FB0C-F0C6-0026-82FFB4C1C8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979342-DE46-144E-7083-37660F08B038}"/>
              </a:ext>
            </a:extLst>
          </p:cNvPr>
          <p:cNvSpPr>
            <a:spLocks noGrp="1"/>
          </p:cNvSpPr>
          <p:nvPr>
            <p:ph type="title"/>
          </p:nvPr>
        </p:nvSpPr>
        <p:spPr>
          <a:xfrm>
            <a:off x="563592" y="-53166"/>
            <a:ext cx="10972800" cy="1143000"/>
          </a:xfrm>
        </p:spPr>
        <p:txBody>
          <a:bodyPr vert="horz" lIns="91440" tIns="45720" rIns="91440" bIns="45720" rtlCol="0" anchor="ctr">
            <a:normAutofit/>
          </a:bodyPr>
          <a:lstStyle/>
          <a:p>
            <a:r>
              <a:rPr kumimoji="0" lang="en-US" b="0" i="0" u="none" strike="noStrike" kern="1200" cap="none" spc="0" normalizeH="0" baseline="0" noProof="0">
                <a:ln>
                  <a:noFill/>
                </a:ln>
                <a:effectLst/>
                <a:uLnTx/>
                <a:uFillTx/>
                <a:latin typeface="+mj-lt"/>
                <a:ea typeface="+mj-ea"/>
                <a:cs typeface="+mj-cs"/>
              </a:rPr>
              <a:t>NSPM 33</a:t>
            </a:r>
            <a:r>
              <a:rPr lang="en-US"/>
              <a:t> </a:t>
            </a:r>
            <a:r>
              <a:rPr lang="en-US" sz="2000" i="1"/>
              <a:t>(continued)</a:t>
            </a:r>
            <a:endParaRPr lang="en-US" sz="2000" i="1" kern="1200">
              <a:latin typeface="+mj-lt"/>
              <a:ea typeface="+mj-ea"/>
              <a:cs typeface="+mj-cs"/>
            </a:endParaRPr>
          </a:p>
        </p:txBody>
      </p:sp>
      <p:sp>
        <p:nvSpPr>
          <p:cNvPr id="3" name="Content Placeholder 2">
            <a:extLst>
              <a:ext uri="{FF2B5EF4-FFF2-40B4-BE49-F238E27FC236}">
                <a16:creationId xmlns:a16="http://schemas.microsoft.com/office/drawing/2014/main" id="{7DA22B7A-EB87-B497-3C1F-2EA2E3CBF506}"/>
              </a:ext>
            </a:extLst>
          </p:cNvPr>
          <p:cNvSpPr>
            <a:spLocks noGrp="1"/>
          </p:cNvSpPr>
          <p:nvPr>
            <p:ph type="body" sz="half" idx="1"/>
          </p:nvPr>
        </p:nvSpPr>
        <p:spPr>
          <a:xfrm>
            <a:off x="563032" y="1085605"/>
            <a:ext cx="11292270" cy="5475988"/>
          </a:xfrm>
        </p:spPr>
        <p:txBody>
          <a:bodyPr vert="horz" lIns="91440" tIns="45720" rIns="91440" bIns="45720" rtlCol="0" anchor="t">
            <a:normAutofit/>
          </a:bodyPr>
          <a:lstStyle/>
          <a:p>
            <a:pPr marL="0" indent="0">
              <a:buNone/>
            </a:pPr>
            <a:r>
              <a:rPr lang="en-US" sz="2000" b="0" dirty="0">
                <a:solidFill>
                  <a:srgbClr val="000000"/>
                </a:solidFill>
                <a:ea typeface="+mn-lt"/>
                <a:cs typeface="+mn-lt"/>
              </a:rPr>
              <a:t>NSPM-33 requires institutions to establish research security programs that include measures related to the security of international travel. </a:t>
            </a:r>
            <a:endParaRPr lang="en-US" sz="2000" dirty="0">
              <a:ea typeface="+mn-lt"/>
              <a:cs typeface="+mn-lt"/>
            </a:endParaRPr>
          </a:p>
          <a:p>
            <a:pPr marL="0" indent="0">
              <a:buNone/>
            </a:pPr>
            <a:endParaRPr lang="en-US" sz="1500" b="0" dirty="0">
              <a:solidFill>
                <a:srgbClr val="000000"/>
              </a:solidFill>
            </a:endParaRPr>
          </a:p>
          <a:p>
            <a:pPr marL="340995" lvl="1" indent="0">
              <a:buNone/>
            </a:pPr>
            <a:r>
              <a:rPr lang="en-US" sz="2400" b="1" dirty="0"/>
              <a:t>A Research Security Program that includes these four elements:</a:t>
            </a:r>
          </a:p>
          <a:p>
            <a:pPr marL="690245" lvl="2" indent="0">
              <a:buNone/>
            </a:pPr>
            <a:r>
              <a:rPr lang="en-US" sz="2400" dirty="0"/>
              <a:t>1. Cybersecurity    </a:t>
            </a:r>
          </a:p>
          <a:p>
            <a:pPr marL="690245" lvl="2" indent="0">
              <a:buNone/>
            </a:pPr>
            <a:r>
              <a:rPr lang="en-US" sz="2400" dirty="0"/>
              <a:t>2. Foreign travel security   </a:t>
            </a:r>
            <a:endParaRPr lang="en-US" dirty="0"/>
          </a:p>
          <a:p>
            <a:pPr marL="690245" lvl="2" indent="0">
              <a:buNone/>
            </a:pPr>
            <a:r>
              <a:rPr lang="en-US" sz="2400" dirty="0"/>
              <a:t> 3. Research security training    </a:t>
            </a:r>
            <a:endParaRPr lang="en-US" dirty="0"/>
          </a:p>
          <a:p>
            <a:pPr marL="690245" lvl="2" indent="0">
              <a:buNone/>
            </a:pPr>
            <a:r>
              <a:rPr lang="en-US" sz="2400" dirty="0"/>
              <a:t>4. Export control training </a:t>
            </a:r>
            <a:endParaRPr lang="en-US" dirty="0"/>
          </a:p>
          <a:p>
            <a:pPr marL="690245" lvl="2" indent="0">
              <a:buNone/>
            </a:pPr>
            <a:endParaRPr lang="en-US" sz="1500" dirty="0">
              <a:solidFill>
                <a:srgbClr val="000000"/>
              </a:solidFill>
            </a:endParaRPr>
          </a:p>
        </p:txBody>
      </p:sp>
    </p:spTree>
    <p:extLst>
      <p:ext uri="{BB962C8B-B14F-4D97-AF65-F5344CB8AC3E}">
        <p14:creationId xmlns:p14="http://schemas.microsoft.com/office/powerpoint/2010/main" val="3502883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2.xml><?xml version="1.0" encoding="utf-8"?>
<a:theme xmlns:a="http://schemas.openxmlformats.org/drawingml/2006/main" name="Office Theme 2013 - 2022">
  <a:themeElements>
    <a:clrScheme name="Functional Learning">
      <a:dk1>
        <a:srgbClr val="000000"/>
      </a:dk1>
      <a:lt1>
        <a:srgbClr val="FDFDFD"/>
      </a:lt1>
      <a:dk2>
        <a:srgbClr val="00366E"/>
      </a:dk2>
      <a:lt2>
        <a:srgbClr val="A3CBDE"/>
      </a:lt2>
      <a:accent1>
        <a:srgbClr val="71A3D7"/>
      </a:accent1>
      <a:accent2>
        <a:srgbClr val="F7E69B"/>
      </a:accent2>
      <a:accent3>
        <a:srgbClr val="F3AF93"/>
      </a:accent3>
      <a:accent4>
        <a:srgbClr val="AED8A8"/>
      </a:accent4>
      <a:accent5>
        <a:srgbClr val="A3CBDE"/>
      </a:accent5>
      <a:accent6>
        <a:srgbClr val="33A1DB"/>
      </a:accent6>
      <a:hlink>
        <a:srgbClr val="5082F9"/>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Basis">
  <a:themeElements>
    <a:clrScheme name="OSP Theme Colors">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4747FF"/>
      </a:hlink>
      <a:folHlink>
        <a:srgbClr val="0A658C"/>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Intro SPA_V19-class.pptx" id="{FF587E90-604E-4C70-935F-27D4391C2125}" vid="{C5760EA6-3F59-4885-9F95-9BDC3879C99E}"/>
    </a:ext>
  </a:extLst>
</a:theme>
</file>

<file path=ppt/theme/theme4.xml><?xml version="1.0" encoding="utf-8"?>
<a:theme xmlns:a="http://schemas.openxmlformats.org/drawingml/2006/main" name="Blank Presentation">
  <a:themeElements>
    <a:clrScheme name="Custo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0043C8"/>
      </a:hlink>
      <a:folHlink>
        <a:srgbClr val="6EB673"/>
      </a:folHlink>
    </a:clrScheme>
    <a:fontScheme name="Blank Presentation">
      <a:majorFont>
        <a:latin typeface="Georgia"/>
        <a:ea typeface="ＭＳ Ｐゴシック"/>
        <a:cs typeface="ＭＳ Ｐゴシック"/>
      </a:majorFont>
      <a:minorFont>
        <a:latin typeface="Verdana"/>
        <a:ea typeface="ＭＳ Ｐゴシック"/>
        <a:cs typeface="ＭＳ Ｐゴシック"/>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a:solidFill>
            <a:schemeClr val="tx1"/>
          </a:solidFill>
          <a:miter lim="800000"/>
          <a:headEnd type="none" w="sm" len="sm"/>
          <a:tailEnd type="none" w="sm" len="sm"/>
        </a:ln>
      </a:spPr>
      <a:bodyPr wrap="square" lIns="18288" tIns="18288" rIns="18288" bIns="18288" rtlCol="0" anchor="ctr" anchorCtr="1">
        <a:noAutofit/>
      </a:bodyPr>
      <a:lstStyle>
        <a:defPPr algn="ctr">
          <a:spcBef>
            <a:spcPct val="10000"/>
          </a:spcBef>
          <a:buClr>
            <a:schemeClr val="tx1"/>
          </a:buClr>
          <a:buSzPct val="85000"/>
          <a:defRPr sz="1600" baseline="0" dirty="0" smtClean="0">
            <a:effectLst/>
            <a:latin typeface="Calibri"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a:ln>
              <a:noFill/>
            </a:ln>
            <a:solidFill>
              <a:schemeClr val="tx1"/>
            </a:solidFill>
            <a:effectLst>
              <a:outerShdw blurRad="38100" dist="38100" dir="2700000" algn="tl">
                <a:srgbClr val="000000">
                  <a:alpha val="43137"/>
                </a:srgbClr>
              </a:outerShdw>
            </a:effectLst>
            <a:latin typeface="Arial" pitchFamily="-105" charset="0"/>
            <a:ea typeface="ＭＳ Ｐゴシック" pitchFamily="-105" charset="-128"/>
            <a:cs typeface="ＭＳ Ｐゴシック" pitchFamily="-105" charset="-128"/>
          </a:defRPr>
        </a:defPPr>
      </a:lstStyle>
    </a:lnDef>
    <a:txDef>
      <a:spPr/>
      <a:bodyPr wrap="none" rtlCol="0">
        <a:spAutoFit/>
      </a:bodyPr>
      <a:lstStyle>
        <a:defPPr marL="0" marR="0" indent="0" algn="l" defTabSz="914400" rtl="0" eaLnBrk="0" fontAlgn="base" latinLnBrk="0" hangingPunct="0">
          <a:lnSpc>
            <a:spcPct val="100000"/>
          </a:lnSpc>
          <a:spcBef>
            <a:spcPct val="20000"/>
          </a:spcBef>
          <a:spcAft>
            <a:spcPct val="0"/>
          </a:spcAft>
          <a:buClr>
            <a:srgbClr val="6E7BBD"/>
          </a:buClr>
          <a:buSzTx/>
          <a:buFontTx/>
          <a:buNone/>
          <a:tabLst/>
          <a:defRPr kumimoji="0" sz="1600" u="none" strike="noStrike" kern="0" cap="none" spc="0" normalizeH="0" baseline="0" noProof="0" dirty="0" smtClean="0">
            <a:ln>
              <a:noFill/>
            </a:ln>
            <a:solidFill>
              <a:schemeClr val="tx1"/>
            </a:solidFill>
            <a:effectLst/>
            <a:uLnTx/>
            <a:uFillTx/>
            <a:latin typeface="Calibri" pitchFamily="34" charset="0"/>
            <a:ea typeface="+mn-ea"/>
          </a:defRPr>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SP Theme Colors">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4747FF"/>
    </a:hlink>
    <a:folHlink>
      <a:srgbClr val="0A658C"/>
    </a:folHlink>
  </a:clrScheme>
</a:themeOverride>
</file>

<file path=docProps/app.xml><?xml version="1.0" encoding="utf-8"?>
<Properties xmlns="http://schemas.openxmlformats.org/officeDocument/2006/extended-properties" xmlns:vt="http://schemas.openxmlformats.org/officeDocument/2006/docPropsVTypes">
  <TotalTime>3167</TotalTime>
  <Words>1282</Words>
  <Application>Microsoft Office PowerPoint</Application>
  <PresentationFormat>Widescreen</PresentationFormat>
  <Paragraphs>118</Paragraphs>
  <Slides>17</Slides>
  <Notes>5</Notes>
  <HiddenSlides>0</HiddenSlides>
  <MMClips>1</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17</vt:i4>
      </vt:variant>
    </vt:vector>
  </HeadingPairs>
  <TitlesOfParts>
    <vt:vector size="37" baseType="lpstr">
      <vt:lpstr>Aptos</vt:lpstr>
      <vt:lpstr>Arial</vt:lpstr>
      <vt:lpstr>ArialMT</vt:lpstr>
      <vt:lpstr>Calibri</vt:lpstr>
      <vt:lpstr>Calibri-Bold</vt:lpstr>
      <vt:lpstr>Calibri-BoldItalic</vt:lpstr>
      <vt:lpstr>Corbel</vt:lpstr>
      <vt:lpstr>Georgia</vt:lpstr>
      <vt:lpstr>Gill Sans MT</vt:lpstr>
      <vt:lpstr>Neue Haas Grotesk Text Pro</vt:lpstr>
      <vt:lpstr>Noto Sans Symbols</vt:lpstr>
      <vt:lpstr>Segoe UI</vt:lpstr>
      <vt:lpstr>Trebuchet MS</vt:lpstr>
      <vt:lpstr>Wingdings</vt:lpstr>
      <vt:lpstr>YaleNew</vt:lpstr>
      <vt:lpstr>VanillaVTI</vt:lpstr>
      <vt:lpstr>Office Theme 2013 - 2022</vt:lpstr>
      <vt:lpstr>Basis</vt:lpstr>
      <vt:lpstr>Blank Presentation</vt:lpstr>
      <vt:lpstr>Office Theme</vt:lpstr>
      <vt:lpstr>All Island Research Culture Network Conference: Principles to Practice</vt:lpstr>
      <vt:lpstr>PowerPoint Presentation</vt:lpstr>
      <vt:lpstr>International Collaborations   As a leading research university, Yale is committed to a Global Strategy that includes both university partnerships and informal international collaborations. While US federal funding agencies understand the benefits of international collaboration in the research enterprise, government concern over the security of federally funded research has increased oversight and monitoring in these areas. </vt:lpstr>
      <vt:lpstr>Importance of International Collaborations   International engagements and collaborations are encouraged as Yale supports academic freedom and the ability to exchange ideas and collaborate with foreign partners to advance knowledge.     Enables cutting-edge research that no nation can achieve alone  Strengthens scientific and diplomatic relations  Leverages resources including funding, expertise and facilities  Trains a robust research workforce capable of solving global challenges  International students and scholars contribute significantly to the U.S. research  enterprise </vt:lpstr>
      <vt:lpstr>Identify  Foreign  Components</vt:lpstr>
      <vt:lpstr>Research Security Overview </vt:lpstr>
      <vt:lpstr>Research Security Continued</vt:lpstr>
      <vt:lpstr>National Security Presidential Memo (NSPM 33)</vt:lpstr>
      <vt:lpstr>NSPM 33 (continued)</vt:lpstr>
      <vt:lpstr>Research Security Training</vt:lpstr>
      <vt:lpstr>Federal Requirements </vt:lpstr>
      <vt:lpstr>Federal Funding Agencies’ Disclosure Requirements – Why?</vt:lpstr>
      <vt:lpstr>Foreign Research Visitors</vt:lpstr>
      <vt:lpstr>How Does RISO Ensure International Collaborations Continue? </vt:lpstr>
      <vt:lpstr>External Activities and Commitment Disclosures</vt:lpstr>
      <vt:lpstr>Case Studies</vt:lpstr>
      <vt:lpstr>Questions??</vt:lpstr>
    </vt:vector>
  </TitlesOfParts>
  <Company>Yale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Joshi, Maneesha</dc:creator>
  <cp:lastModifiedBy>Ruth O'Kelly</cp:lastModifiedBy>
  <cp:revision>19</cp:revision>
  <dcterms:created xsi:type="dcterms:W3CDTF">2025-04-21T13:50:52Z</dcterms:created>
  <dcterms:modified xsi:type="dcterms:W3CDTF">2025-05-09T11:01:06Z</dcterms:modified>
</cp:coreProperties>
</file>